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72" r:id="rId4"/>
  </p:sldMasterIdLst>
  <p:notesMasterIdLst>
    <p:notesMasterId r:id="rId14"/>
  </p:notesMasterIdLst>
  <p:handoutMasterIdLst>
    <p:handoutMasterId r:id="rId15"/>
  </p:handoutMasterIdLst>
  <p:sldIdLst>
    <p:sldId id="271" r:id="rId5"/>
    <p:sldId id="374" r:id="rId6"/>
    <p:sldId id="428" r:id="rId7"/>
    <p:sldId id="442" r:id="rId8"/>
    <p:sldId id="445" r:id="rId9"/>
    <p:sldId id="446" r:id="rId10"/>
    <p:sldId id="448" r:id="rId11"/>
    <p:sldId id="444" r:id="rId12"/>
    <p:sldId id="44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8000"/>
    <a:srgbClr val="009900"/>
    <a:srgbClr val="993300"/>
    <a:srgbClr val="9933FF"/>
    <a:srgbClr val="FF6600"/>
    <a:srgbClr val="526F31"/>
    <a:srgbClr val="4084A4"/>
    <a:srgbClr val="080808"/>
    <a:srgbClr val="0000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89" autoAdjust="0"/>
    <p:restoredTop sz="79853" autoAdjust="0"/>
  </p:normalViewPr>
  <p:slideViewPr>
    <p:cSldViewPr snapToGrid="0" showGuides="1">
      <p:cViewPr>
        <p:scale>
          <a:sx n="80" d="100"/>
          <a:sy n="80" d="100"/>
        </p:scale>
        <p:origin x="-1470" y="-72"/>
      </p:cViewPr>
      <p:guideLst>
        <p:guide orient="horz" pos="1137"/>
        <p:guide orient="horz" pos="3483"/>
        <p:guide orient="horz" pos="3915"/>
        <p:guide pos="2735"/>
        <p:guide pos="297"/>
        <p:guide pos="5311"/>
        <p:guide pos="2880"/>
      </p:guideLst>
    </p:cSldViewPr>
  </p:slideViewPr>
  <p:notesTextViewPr>
    <p:cViewPr>
      <p:scale>
        <a:sx n="100" d="100"/>
        <a:sy n="100" d="100"/>
      </p:scale>
      <p:origin x="0" y="0"/>
    </p:cViewPr>
  </p:notesTextViewPr>
  <p:sorterViewPr>
    <p:cViewPr>
      <p:scale>
        <a:sx n="100" d="100"/>
        <a:sy n="100" d="100"/>
      </p:scale>
      <p:origin x="0" y="1200"/>
    </p:cViewPr>
  </p:sorterViewPr>
  <p:notesViewPr>
    <p:cSldViewPr snapToGrid="0">
      <p:cViewPr>
        <p:scale>
          <a:sx n="80" d="100"/>
          <a:sy n="80" d="100"/>
        </p:scale>
        <p:origin x="-2178" y="-162"/>
      </p:cViewPr>
      <p:guideLst>
        <p:guide orient="horz" pos="2592"/>
        <p:guide orient="horz" pos="5775"/>
        <p:guide orient="horz" pos="5777"/>
        <p:guide pos="4080"/>
        <p:guide pos="323"/>
        <p:guide pos="4084"/>
      </p:guideLst>
    </p:cSldViewPr>
  </p:notes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screen"/>
          <a:srcRect/>
          <a:stretch>
            <a:fillRect/>
          </a:stretch>
        </p:blipFill>
        <p:spPr bwMode="auto">
          <a:xfrm>
            <a:off x="5706688" y="8707489"/>
            <a:ext cx="1184564" cy="464221"/>
          </a:xfrm>
          <a:prstGeom prst="rect">
            <a:avLst/>
          </a:prstGeom>
          <a:noFill/>
          <a:ln w="9525">
            <a:noFill/>
            <a:miter lim="800000"/>
            <a:headEnd/>
            <a:tailEnd/>
          </a:ln>
          <a:effectLst/>
        </p:spPr>
      </p:pic>
      <p:sp>
        <p:nvSpPr>
          <p:cNvPr id="5" name="Header Placeholder 1"/>
          <p:cNvSpPr>
            <a:spLocks noGrp="1"/>
          </p:cNvSpPr>
          <p:nvPr>
            <p:ph type="hdr" sz="quarter"/>
          </p:nvPr>
        </p:nvSpPr>
        <p:spPr>
          <a:xfrm>
            <a:off x="512798" y="87781"/>
            <a:ext cx="4901295" cy="137851"/>
          </a:xfrm>
          <a:prstGeom prst="rect">
            <a:avLst/>
          </a:prstGeom>
        </p:spPr>
        <p:txBody>
          <a:bodyPr vert="horz" lIns="0" tIns="0" rIns="0" bIns="0" rtlCol="0"/>
          <a:lstStyle>
            <a:lvl1pPr algn="l">
              <a:defRPr sz="800"/>
            </a:lvl1pPr>
          </a:lstStyle>
          <a:p>
            <a:r>
              <a:rPr lang="en-US" smtClean="0"/>
              <a:t>[Add Presentation Title: Insert tab &gt; Header &amp; Footer &gt; Notes and Handouts]</a:t>
            </a:r>
            <a:endParaRPr lang="en-US" dirty="0" smtClean="0"/>
          </a:p>
        </p:txBody>
      </p:sp>
      <p:sp>
        <p:nvSpPr>
          <p:cNvPr id="7" name="Date Placeholder 2"/>
          <p:cNvSpPr>
            <a:spLocks noGrp="1"/>
          </p:cNvSpPr>
          <p:nvPr>
            <p:ph type="dt" idx="1"/>
          </p:nvPr>
        </p:nvSpPr>
        <p:spPr>
          <a:xfrm>
            <a:off x="5576813" y="87780"/>
            <a:ext cx="899694" cy="146304"/>
          </a:xfrm>
          <a:prstGeom prst="rect">
            <a:avLst/>
          </a:prstGeom>
        </p:spPr>
        <p:txBody>
          <a:bodyPr vert="horz" lIns="0" tIns="0" rIns="0" bIns="0" rtlCol="0"/>
          <a:lstStyle>
            <a:lvl1pPr algn="r">
              <a:defRPr sz="800"/>
            </a:lvl1pPr>
          </a:lstStyle>
          <a:p>
            <a:fld id="{9535A4AE-AB74-4BDA-B84A-019528CC2B4D}" type="datetimeFigureOut">
              <a:rPr lang="en-US" smtClean="0"/>
              <a:pPr/>
              <a:t>1/20/2011</a:t>
            </a:fld>
            <a:endParaRPr lang="en-US"/>
          </a:p>
        </p:txBody>
      </p:sp>
      <p:sp>
        <p:nvSpPr>
          <p:cNvPr id="8" name="Slide Number Placeholder 6"/>
          <p:cNvSpPr>
            <a:spLocks noGrp="1"/>
          </p:cNvSpPr>
          <p:nvPr>
            <p:ph type="sldNum" sz="quarter" idx="3"/>
          </p:nvPr>
        </p:nvSpPr>
        <p:spPr>
          <a:xfrm>
            <a:off x="4616985" y="9082177"/>
            <a:ext cx="566413" cy="105317"/>
          </a:xfrm>
          <a:prstGeom prst="rect">
            <a:avLst/>
          </a:prstGeom>
        </p:spPr>
        <p:txBody>
          <a:bodyPr vert="horz" lIns="0" tIns="0" rIns="0" bIns="0" rtlCol="0" anchor="b"/>
          <a:lstStyle>
            <a:lvl1pPr marL="0" algn="l" defTabSz="914400" rtl="0" eaLnBrk="1" latinLnBrk="0" hangingPunct="1">
              <a:defRPr lang="en-US" sz="800" kern="1200" smtClean="0">
                <a:solidFill>
                  <a:schemeClr val="tx1"/>
                </a:solidFill>
                <a:latin typeface="+mn-lt"/>
                <a:ea typeface="+mn-ea"/>
                <a:cs typeface="+mn-cs"/>
              </a:defRPr>
            </a:lvl1pPr>
          </a:lstStyle>
          <a:p>
            <a:r>
              <a:rPr lang="en-US" dirty="0" smtClean="0"/>
              <a:t>Page </a:t>
            </a:r>
            <a:fld id="{111E5896-917A-4035-A860-408E1EC3CD51}" type="slidenum">
              <a:rPr lang="en-US" smtClean="0"/>
              <a:pPr/>
              <a:t>‹#›</a:t>
            </a:fld>
            <a:endParaRPr lang="en-US" dirty="0"/>
          </a:p>
        </p:txBody>
      </p:sp>
      <p:sp>
        <p:nvSpPr>
          <p:cNvPr id="9" name="Rectangle 8"/>
          <p:cNvSpPr>
            <a:spLocks noChangeArrowheads="1"/>
          </p:cNvSpPr>
          <p:nvPr/>
        </p:nvSpPr>
        <p:spPr bwMode="auto">
          <a:xfrm>
            <a:off x="1" y="-2"/>
            <a:ext cx="176558" cy="1621516"/>
          </a:xfrm>
          <a:prstGeom prst="rect">
            <a:avLst/>
          </a:prstGeom>
          <a:solidFill>
            <a:schemeClr val="bg2"/>
          </a:solidFill>
          <a:ln w="9525">
            <a:noFill/>
            <a:miter lim="800000"/>
            <a:headEnd/>
            <a:tailEnd/>
          </a:ln>
        </p:spPr>
        <p:txBody>
          <a:bodyPr vert="horz" wrap="square" lIns="95747" tIns="47873" rIns="95747" bIns="47873" numCol="1" anchor="t" anchorCtr="0" compatLnSpc="1">
            <a:prstTxWarp prst="textNoShape">
              <a:avLst/>
            </a:prstTxWarp>
          </a:bodyPr>
          <a:lstStyle/>
          <a:p>
            <a:pPr marL="0" algn="l" defTabSz="957468" rtl="0" eaLnBrk="1" latinLnBrk="0" hangingPunct="1"/>
            <a:endParaRPr lang="en-US" sz="1900" kern="1200" dirty="0">
              <a:solidFill>
                <a:schemeClr val="tx1"/>
              </a:solidFill>
              <a:latin typeface="+mn-lt"/>
              <a:ea typeface="+mn-ea"/>
              <a:cs typeface="+mn-cs"/>
            </a:endParaRPr>
          </a:p>
        </p:txBody>
      </p:sp>
      <p:sp>
        <p:nvSpPr>
          <p:cNvPr id="10" name="Rectangle 16"/>
          <p:cNvSpPr>
            <a:spLocks noChangeArrowheads="1"/>
          </p:cNvSpPr>
          <p:nvPr/>
        </p:nvSpPr>
        <p:spPr bwMode="auto">
          <a:xfrm>
            <a:off x="1248" y="1673981"/>
            <a:ext cx="175312" cy="7493833"/>
          </a:xfrm>
          <a:prstGeom prst="rect">
            <a:avLst/>
          </a:prstGeom>
          <a:solidFill>
            <a:schemeClr val="accent1"/>
          </a:solidFill>
          <a:ln w="9525">
            <a:noFill/>
            <a:miter lim="800000"/>
            <a:headEnd/>
            <a:tailEnd/>
          </a:ln>
        </p:spPr>
        <p:txBody>
          <a:bodyPr vert="horz" wrap="square" lIns="95747" tIns="47873" rIns="95747" bIns="47873" numCol="1" anchor="t" anchorCtr="0" compatLnSpc="1">
            <a:prstTxWarp prst="textNoShape">
              <a:avLst/>
            </a:prstTxWarp>
          </a:bodyPr>
          <a:lstStyle/>
          <a:p>
            <a:pPr marL="0" algn="l" defTabSz="957468" rtl="0" eaLnBrk="1" latinLnBrk="0" hangingPunct="1">
              <a:lnSpc>
                <a:spcPct val="75000"/>
              </a:lnSpc>
            </a:pPr>
            <a:endParaRPr lang="en-US" sz="1900" kern="1200" dirty="0">
              <a:solidFill>
                <a:schemeClr val="tx1"/>
              </a:solidFill>
              <a:latin typeface="+mn-lt"/>
              <a:ea typeface="+mn-ea"/>
              <a:cs typeface="+mn-cs"/>
            </a:endParaRPr>
          </a:p>
        </p:txBody>
      </p:sp>
      <p:sp>
        <p:nvSpPr>
          <p:cNvPr id="11" name="Footer Placeholder 9"/>
          <p:cNvSpPr>
            <a:spLocks noGrp="1"/>
          </p:cNvSpPr>
          <p:nvPr>
            <p:ph type="ftr" sz="quarter" idx="2"/>
          </p:nvPr>
        </p:nvSpPr>
        <p:spPr>
          <a:xfrm>
            <a:off x="512798" y="9081153"/>
            <a:ext cx="4087967" cy="103823"/>
          </a:xfrm>
          <a:prstGeom prst="rect">
            <a:avLst/>
          </a:prstGeom>
        </p:spPr>
        <p:txBody>
          <a:bodyPr vert="horz" lIns="0" tIns="0" rIns="0" bIns="0" rtlCol="0" anchor="b"/>
          <a:lstStyle>
            <a:lvl1pPr algn="l">
              <a:defRPr lang="en-US" sz="800" kern="1200" dirty="0" smtClean="0">
                <a:solidFill>
                  <a:schemeClr val="tx1"/>
                </a:solidFill>
                <a:latin typeface="+mn-lt"/>
                <a:ea typeface="+mn-ea"/>
                <a:cs typeface="+mn-cs"/>
              </a:defRPr>
            </a:lvl1pPr>
          </a:lstStyle>
          <a:p>
            <a:r>
              <a:rPr lang="en-US" smtClean="0"/>
              <a:t>© 2010 Brocade Communications Systems, Inc. CONFIDENTIAL—For Internal Use Only</a:t>
            </a:r>
            <a:endParaRPr lang="en-US" dirty="0"/>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2798" y="87781"/>
            <a:ext cx="4901295" cy="137851"/>
          </a:xfrm>
          <a:prstGeom prst="rect">
            <a:avLst/>
          </a:prstGeom>
        </p:spPr>
        <p:txBody>
          <a:bodyPr vert="horz" lIns="0" tIns="0" rIns="0" bIns="0" rtlCol="0"/>
          <a:lstStyle>
            <a:lvl1pPr algn="l">
              <a:defRPr sz="800"/>
            </a:lvl1pPr>
          </a:lstStyle>
          <a:p>
            <a:r>
              <a:rPr lang="en-US" smtClean="0"/>
              <a:t>[Add Presentation Title: Insert tab &gt; Header &amp; Footer &gt; Notes and Handouts]</a:t>
            </a:r>
            <a:endParaRPr lang="en-US" dirty="0" smtClean="0"/>
          </a:p>
        </p:txBody>
      </p:sp>
      <p:sp>
        <p:nvSpPr>
          <p:cNvPr id="3" name="Date Placeholder 2"/>
          <p:cNvSpPr>
            <a:spLocks noGrp="1"/>
          </p:cNvSpPr>
          <p:nvPr>
            <p:ph type="dt" idx="1"/>
          </p:nvPr>
        </p:nvSpPr>
        <p:spPr>
          <a:xfrm>
            <a:off x="5576813" y="87780"/>
            <a:ext cx="899694" cy="146304"/>
          </a:xfrm>
          <a:prstGeom prst="rect">
            <a:avLst/>
          </a:prstGeom>
        </p:spPr>
        <p:txBody>
          <a:bodyPr vert="horz" lIns="0" tIns="0" rIns="0" bIns="0" rtlCol="0"/>
          <a:lstStyle>
            <a:lvl1pPr algn="r">
              <a:defRPr sz="800"/>
            </a:lvl1pPr>
          </a:lstStyle>
          <a:p>
            <a:fld id="{9535A4AE-AB74-4BDA-B84A-019528CC2B4D}" type="datetimeFigureOut">
              <a:rPr lang="en-US" smtClean="0"/>
              <a:pPr/>
              <a:t>1/20/2011</a:t>
            </a:fld>
            <a:endParaRPr lang="en-US"/>
          </a:p>
        </p:txBody>
      </p:sp>
      <p:sp>
        <p:nvSpPr>
          <p:cNvPr id="4" name="Slide Image Placeholder 3"/>
          <p:cNvSpPr>
            <a:spLocks noGrp="1" noRot="1" noChangeAspect="1"/>
          </p:cNvSpPr>
          <p:nvPr>
            <p:ph type="sldImg" idx="2"/>
          </p:nvPr>
        </p:nvSpPr>
        <p:spPr>
          <a:xfrm>
            <a:off x="1265238" y="400050"/>
            <a:ext cx="4649787"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512798" y="4114801"/>
            <a:ext cx="5970200" cy="448056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027" name="Picture 3"/>
          <p:cNvPicPr>
            <a:picLocks noChangeAspect="1" noChangeArrowheads="1"/>
          </p:cNvPicPr>
          <p:nvPr/>
        </p:nvPicPr>
        <p:blipFill>
          <a:blip r:embed="rId2"/>
          <a:srcRect/>
          <a:stretch>
            <a:fillRect/>
          </a:stretch>
        </p:blipFill>
        <p:spPr bwMode="auto">
          <a:xfrm>
            <a:off x="5706688" y="8707489"/>
            <a:ext cx="1184564" cy="464221"/>
          </a:xfrm>
          <a:prstGeom prst="rect">
            <a:avLst/>
          </a:prstGeom>
          <a:noFill/>
          <a:ln w="9525">
            <a:noFill/>
            <a:miter lim="800000"/>
            <a:headEnd/>
            <a:tailEnd/>
          </a:ln>
          <a:effectLst/>
        </p:spPr>
      </p:pic>
      <p:sp>
        <p:nvSpPr>
          <p:cNvPr id="7" name="Slide Number Placeholder 6"/>
          <p:cNvSpPr>
            <a:spLocks noGrp="1"/>
          </p:cNvSpPr>
          <p:nvPr>
            <p:ph type="sldNum" sz="quarter" idx="5"/>
          </p:nvPr>
        </p:nvSpPr>
        <p:spPr>
          <a:xfrm>
            <a:off x="4616985" y="9082177"/>
            <a:ext cx="566413" cy="105317"/>
          </a:xfrm>
          <a:prstGeom prst="rect">
            <a:avLst/>
          </a:prstGeom>
        </p:spPr>
        <p:txBody>
          <a:bodyPr vert="horz" lIns="0" tIns="0" rIns="0" bIns="0" rtlCol="0" anchor="b"/>
          <a:lstStyle>
            <a:lvl1pPr marL="0" algn="l" defTabSz="914400" rtl="0" eaLnBrk="1" latinLnBrk="0" hangingPunct="1">
              <a:defRPr lang="en-US" sz="800" kern="1200" smtClean="0">
                <a:solidFill>
                  <a:schemeClr val="tx1"/>
                </a:solidFill>
                <a:latin typeface="+mn-lt"/>
                <a:ea typeface="+mn-ea"/>
                <a:cs typeface="+mn-cs"/>
              </a:defRPr>
            </a:lvl1pPr>
          </a:lstStyle>
          <a:p>
            <a:r>
              <a:rPr lang="en-US" dirty="0" smtClean="0"/>
              <a:t>Page </a:t>
            </a:r>
            <a:fld id="{111E5896-917A-4035-A860-408E1EC3CD51}" type="slidenum">
              <a:rPr lang="en-US" smtClean="0"/>
              <a:pPr/>
              <a:t>‹#›</a:t>
            </a:fld>
            <a:endParaRPr lang="en-US" dirty="0"/>
          </a:p>
        </p:txBody>
      </p:sp>
      <p:sp>
        <p:nvSpPr>
          <p:cNvPr id="8" name="Rectangle 7"/>
          <p:cNvSpPr>
            <a:spLocks noChangeArrowheads="1"/>
          </p:cNvSpPr>
          <p:nvPr/>
        </p:nvSpPr>
        <p:spPr bwMode="auto">
          <a:xfrm>
            <a:off x="1" y="-2"/>
            <a:ext cx="176558" cy="1621516"/>
          </a:xfrm>
          <a:prstGeom prst="rect">
            <a:avLst/>
          </a:prstGeom>
          <a:solidFill>
            <a:schemeClr val="bg2"/>
          </a:solidFill>
          <a:ln w="9525">
            <a:noFill/>
            <a:miter lim="800000"/>
            <a:headEnd/>
            <a:tailEnd/>
          </a:ln>
        </p:spPr>
        <p:txBody>
          <a:bodyPr vert="horz" wrap="square" lIns="95747" tIns="47873" rIns="95747" bIns="47873" numCol="1" anchor="t" anchorCtr="0" compatLnSpc="1">
            <a:prstTxWarp prst="textNoShape">
              <a:avLst/>
            </a:prstTxWarp>
          </a:bodyPr>
          <a:lstStyle/>
          <a:p>
            <a:pPr marL="0" algn="l" defTabSz="957468" rtl="0" eaLnBrk="1" latinLnBrk="0" hangingPunct="1"/>
            <a:endParaRPr lang="en-US" sz="1900" kern="1200" dirty="0">
              <a:solidFill>
                <a:schemeClr val="tx1"/>
              </a:solidFill>
              <a:latin typeface="+mn-lt"/>
              <a:ea typeface="+mn-ea"/>
              <a:cs typeface="+mn-cs"/>
            </a:endParaRPr>
          </a:p>
        </p:txBody>
      </p:sp>
      <p:sp>
        <p:nvSpPr>
          <p:cNvPr id="9" name="Rectangle 16"/>
          <p:cNvSpPr>
            <a:spLocks noChangeArrowheads="1"/>
          </p:cNvSpPr>
          <p:nvPr/>
        </p:nvSpPr>
        <p:spPr bwMode="auto">
          <a:xfrm>
            <a:off x="1248" y="1673981"/>
            <a:ext cx="175312" cy="7493833"/>
          </a:xfrm>
          <a:prstGeom prst="rect">
            <a:avLst/>
          </a:prstGeom>
          <a:solidFill>
            <a:schemeClr val="accent1"/>
          </a:solidFill>
          <a:ln w="9525">
            <a:noFill/>
            <a:miter lim="800000"/>
            <a:headEnd/>
            <a:tailEnd/>
          </a:ln>
        </p:spPr>
        <p:txBody>
          <a:bodyPr vert="horz" wrap="square" lIns="95747" tIns="47873" rIns="95747" bIns="47873" numCol="1" anchor="t" anchorCtr="0" compatLnSpc="1">
            <a:prstTxWarp prst="textNoShape">
              <a:avLst/>
            </a:prstTxWarp>
          </a:bodyPr>
          <a:lstStyle/>
          <a:p>
            <a:pPr marL="0" algn="l" defTabSz="957468" rtl="0" eaLnBrk="1" latinLnBrk="0" hangingPunct="1">
              <a:lnSpc>
                <a:spcPct val="75000"/>
              </a:lnSpc>
            </a:pPr>
            <a:endParaRPr lang="en-US" sz="1900" kern="1200" dirty="0">
              <a:solidFill>
                <a:schemeClr val="tx1"/>
              </a:solidFill>
              <a:latin typeface="+mn-lt"/>
              <a:ea typeface="+mn-ea"/>
              <a:cs typeface="+mn-cs"/>
            </a:endParaRPr>
          </a:p>
        </p:txBody>
      </p:sp>
      <p:sp>
        <p:nvSpPr>
          <p:cNvPr id="10" name="Footer Placeholder 9"/>
          <p:cNvSpPr>
            <a:spLocks noGrp="1"/>
          </p:cNvSpPr>
          <p:nvPr>
            <p:ph type="ftr" sz="quarter" idx="4"/>
          </p:nvPr>
        </p:nvSpPr>
        <p:spPr>
          <a:xfrm>
            <a:off x="512798" y="9081153"/>
            <a:ext cx="4087967" cy="103823"/>
          </a:xfrm>
          <a:prstGeom prst="rect">
            <a:avLst/>
          </a:prstGeom>
        </p:spPr>
        <p:txBody>
          <a:bodyPr vert="horz" lIns="0" tIns="0" rIns="0" bIns="0" rtlCol="0" anchor="b"/>
          <a:lstStyle>
            <a:lvl1pPr algn="l">
              <a:defRPr lang="en-US" sz="800" kern="1200" dirty="0" smtClean="0">
                <a:solidFill>
                  <a:schemeClr val="tx1"/>
                </a:solidFill>
                <a:latin typeface="+mn-lt"/>
                <a:ea typeface="+mn-ea"/>
                <a:cs typeface="+mn-cs"/>
              </a:defRPr>
            </a:lvl1pPr>
          </a:lstStyle>
          <a:p>
            <a:r>
              <a:rPr lang="en-US" smtClean="0"/>
              <a:t>© 2010 Brocade Communications Systems, Inc. CONFIDENTIAL—For Internal Use Only</a:t>
            </a:r>
            <a:endParaRPr lang="en-US" dirty="0"/>
          </a:p>
        </p:txBody>
      </p:sp>
    </p:spTree>
  </p:cSld>
  <p:clrMap bg1="lt1" tx1="dk1" bg2="lt2" tx2="dk2" accent1="accent1" accent2="accent2" accent3="accent3" accent4="accent4" accent5="accent5" accent6="accent6" hlink="hlink" folHlink="folHlink"/>
  <p:hf/>
  <p:notesStyle>
    <a:lvl1pPr marL="114300" indent="-114300" algn="l" defTabSz="914400" rtl="0" eaLnBrk="1" latinLnBrk="0" hangingPunct="1">
      <a:spcBef>
        <a:spcPts val="800"/>
      </a:spcBef>
      <a:buFont typeface="Arial" pitchFamily="34" charset="0"/>
      <a:buChar char="•"/>
      <a:defRPr sz="1200" kern="1200">
        <a:solidFill>
          <a:schemeClr val="tx1"/>
        </a:solidFill>
        <a:latin typeface="+mn-lt"/>
        <a:ea typeface="+mn-ea"/>
        <a:cs typeface="Arial" pitchFamily="34" charset="0"/>
      </a:defRPr>
    </a:lvl1pPr>
    <a:lvl2pPr marL="285750" indent="-112713" algn="l" defTabSz="914400" rtl="0" eaLnBrk="1" latinLnBrk="0" hangingPunct="1">
      <a:spcBef>
        <a:spcPts val="200"/>
      </a:spcBef>
      <a:buFont typeface="Arial" pitchFamily="34" charset="0"/>
      <a:buChar char="•"/>
      <a:defRPr sz="1100" kern="1200">
        <a:solidFill>
          <a:schemeClr val="tx1"/>
        </a:solidFill>
        <a:latin typeface="+mn-lt"/>
        <a:ea typeface="+mn-ea"/>
        <a:cs typeface="Arial" pitchFamily="34" charset="0"/>
      </a:defRPr>
    </a:lvl2pPr>
    <a:lvl3pPr marL="403225" indent="-117475" algn="l" defTabSz="914400" rtl="0" eaLnBrk="1" latinLnBrk="0" hangingPunct="1">
      <a:spcBef>
        <a:spcPts val="200"/>
      </a:spcBef>
      <a:buFont typeface="Arial" pitchFamily="34" charset="0"/>
      <a:buChar char="•"/>
      <a:defRPr sz="1050" kern="1200">
        <a:solidFill>
          <a:schemeClr val="tx1"/>
        </a:solidFill>
        <a:latin typeface="+mn-lt"/>
        <a:ea typeface="+mn-ea"/>
        <a:cs typeface="Arial" pitchFamily="34" charset="0"/>
      </a:defRPr>
    </a:lvl3pPr>
    <a:lvl4pPr marL="569913" indent="-112713" algn="l" defTabSz="914400" rtl="0" eaLnBrk="1" latinLnBrk="0" hangingPunct="1">
      <a:spcBef>
        <a:spcPts val="200"/>
      </a:spcBef>
      <a:buFont typeface="Arial" pitchFamily="34" charset="0"/>
      <a:buChar char="•"/>
      <a:defRPr sz="1050" kern="1200">
        <a:solidFill>
          <a:schemeClr val="tx1"/>
        </a:solidFill>
        <a:latin typeface="+mn-lt"/>
        <a:ea typeface="+mn-ea"/>
        <a:cs typeface="Arial" pitchFamily="34" charset="0"/>
      </a:defRPr>
    </a:lvl4pPr>
    <a:lvl5pPr marL="457200" indent="114300" algn="l" defTabSz="914400" rtl="0" eaLnBrk="1" latinLnBrk="0" hangingPunct="1">
      <a:buFont typeface="Arial" pitchFamily="34" charset="0"/>
      <a:buChar char="•"/>
      <a:defRPr sz="105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idx="10"/>
          </p:nvPr>
        </p:nvSpPr>
        <p:spPr/>
        <p:txBody>
          <a:bodyPr/>
          <a:lstStyle/>
          <a:p>
            <a:fld id="{FAFD253A-B279-4EA5-8CA5-9078BF9680B1}" type="datetime1">
              <a:rPr lang="en-US" smtClean="0"/>
              <a:pPr/>
              <a:t>1/20/2011</a:t>
            </a:fld>
            <a:endParaRPr lang="en-US" dirty="0"/>
          </a:p>
        </p:txBody>
      </p:sp>
      <p:sp>
        <p:nvSpPr>
          <p:cNvPr id="9" name="Slide Number Placeholder 8"/>
          <p:cNvSpPr>
            <a:spLocks noGrp="1"/>
          </p:cNvSpPr>
          <p:nvPr>
            <p:ph type="sldNum" sz="quarter" idx="11"/>
          </p:nvPr>
        </p:nvSpPr>
        <p:spPr/>
        <p:txBody>
          <a:bodyPr/>
          <a:lstStyle/>
          <a:p>
            <a:r>
              <a:rPr lang="en-US" dirty="0" smtClean="0"/>
              <a:t>Page </a:t>
            </a:r>
            <a:fld id="{111E5896-917A-4035-A860-408E1EC3CD51}" type="slidenum">
              <a:rPr lang="en-US" smtClean="0"/>
              <a:pPr/>
              <a:t>1</a:t>
            </a:fld>
            <a:endParaRPr lang="en-US" dirty="0"/>
          </a:p>
        </p:txBody>
      </p:sp>
      <p:sp>
        <p:nvSpPr>
          <p:cNvPr id="10" name="Footer Placeholder 9"/>
          <p:cNvSpPr>
            <a:spLocks noGrp="1"/>
          </p:cNvSpPr>
          <p:nvPr>
            <p:ph type="ftr" sz="quarter" idx="12"/>
          </p:nvPr>
        </p:nvSpPr>
        <p:spPr/>
        <p:txBody>
          <a:bodyPr/>
          <a:lstStyle/>
          <a:p>
            <a:r>
              <a:rPr lang="en-US" dirty="0" smtClean="0"/>
              <a:t>© 2010 Brocade Communications Systems, Inc. CONFIDENTIAL—For Internal Use Only</a:t>
            </a:r>
            <a:endParaRPr lang="en-US" dirty="0"/>
          </a:p>
        </p:txBody>
      </p:sp>
      <p:sp>
        <p:nvSpPr>
          <p:cNvPr id="11" name="Header Placeholder 10"/>
          <p:cNvSpPr>
            <a:spLocks noGrp="1"/>
          </p:cNvSpPr>
          <p:nvPr>
            <p:ph type="hdr" sz="quarter" idx="13"/>
          </p:nvPr>
        </p:nvSpPr>
        <p:spPr/>
        <p:txBody>
          <a:bodyPr/>
          <a:lstStyle/>
          <a:p>
            <a:r>
              <a:rPr lang="en-US" dirty="0" smtClean="0"/>
              <a:t>[Add Presentation Title: Insert tab &gt; Header &amp; Footer &gt; Notes and Handouts]</a:t>
            </a:r>
          </a:p>
        </p:txBody>
      </p:sp>
      <p:sp>
        <p:nvSpPr>
          <p:cNvPr id="20" name="Notes Placeholder 19"/>
          <p:cNvSpPr>
            <a:spLocks noGrp="1"/>
          </p:cNvSpPr>
          <p:nvPr>
            <p:ph type="body" idx="1"/>
          </p:nvPr>
        </p:nvSpPr>
        <p:spPr/>
        <p:txBody>
          <a:bodyPr>
            <a:normAutofit/>
          </a:bodyPr>
          <a:lstStyle/>
          <a:p>
            <a:endParaRPr lang="en-US" dirty="0" smtClean="0"/>
          </a:p>
        </p:txBody>
      </p:sp>
      <p:sp>
        <p:nvSpPr>
          <p:cNvPr id="17" name="Slide Image Placeholder 16"/>
          <p:cNvSpPr>
            <a:spLocks noGrp="1" noRot="1" noChangeAspect="1"/>
          </p:cNvSpPr>
          <p:nvPr>
            <p:ph type="sldImg"/>
          </p:nvPr>
        </p:nvSpPr>
        <p:spPr>
          <a:xfrm>
            <a:off x="1265238" y="400050"/>
            <a:ext cx="4649787" cy="3486150"/>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idx="10"/>
          </p:nvPr>
        </p:nvSpPr>
        <p:spPr/>
        <p:txBody>
          <a:bodyPr/>
          <a:lstStyle/>
          <a:p>
            <a:fld id="{DC7F8B60-0DFA-4F94-85B6-0314B0BBC20E}" type="datetime1">
              <a:rPr lang="en-US" smtClean="0"/>
              <a:pPr/>
              <a:t>1/20/2011</a:t>
            </a:fld>
            <a:endParaRPr lang="en-US" dirty="0"/>
          </a:p>
        </p:txBody>
      </p:sp>
      <p:sp>
        <p:nvSpPr>
          <p:cNvPr id="9" name="Slide Number Placeholder 8"/>
          <p:cNvSpPr>
            <a:spLocks noGrp="1"/>
          </p:cNvSpPr>
          <p:nvPr>
            <p:ph type="sldNum" sz="quarter" idx="11"/>
          </p:nvPr>
        </p:nvSpPr>
        <p:spPr/>
        <p:txBody>
          <a:bodyPr/>
          <a:lstStyle/>
          <a:p>
            <a:r>
              <a:rPr lang="en-US" dirty="0" smtClean="0"/>
              <a:t>Page </a:t>
            </a:r>
            <a:fld id="{111E5896-917A-4035-A860-408E1EC3CD51}" type="slidenum">
              <a:rPr lang="en-US" smtClean="0"/>
              <a:pPr/>
              <a:t>2</a:t>
            </a:fld>
            <a:endParaRPr lang="en-US" dirty="0"/>
          </a:p>
        </p:txBody>
      </p:sp>
      <p:sp>
        <p:nvSpPr>
          <p:cNvPr id="10" name="Footer Placeholder 9"/>
          <p:cNvSpPr>
            <a:spLocks noGrp="1"/>
          </p:cNvSpPr>
          <p:nvPr>
            <p:ph type="ftr" sz="quarter" idx="12"/>
          </p:nvPr>
        </p:nvSpPr>
        <p:spPr/>
        <p:txBody>
          <a:bodyPr/>
          <a:lstStyle/>
          <a:p>
            <a:r>
              <a:rPr lang="en-US" dirty="0" smtClean="0"/>
              <a:t>© 2010 Brocade Communications Systems, Inc. CONFIDENTIAL—For Internal Use Only</a:t>
            </a:r>
            <a:endParaRPr lang="en-US" dirty="0"/>
          </a:p>
        </p:txBody>
      </p:sp>
      <p:sp>
        <p:nvSpPr>
          <p:cNvPr id="14" name="Header Placeholder 13"/>
          <p:cNvSpPr>
            <a:spLocks noGrp="1"/>
          </p:cNvSpPr>
          <p:nvPr>
            <p:ph type="hdr" sz="quarter" idx="13"/>
          </p:nvPr>
        </p:nvSpPr>
        <p:spPr/>
        <p:txBody>
          <a:bodyPr/>
          <a:lstStyle/>
          <a:p>
            <a:r>
              <a:rPr lang="en-US" dirty="0" smtClean="0"/>
              <a:t>[Add Presentation Title: Insert tab &gt; Header &amp; Footer &gt; Notes and Handouts]</a:t>
            </a:r>
          </a:p>
        </p:txBody>
      </p:sp>
      <p:sp>
        <p:nvSpPr>
          <p:cNvPr id="19" name="Slide Image Placeholder 18"/>
          <p:cNvSpPr>
            <a:spLocks noGrp="1" noRot="1" noChangeAspect="1"/>
          </p:cNvSpPr>
          <p:nvPr>
            <p:ph type="sldImg"/>
          </p:nvPr>
        </p:nvSpPr>
        <p:spPr>
          <a:xfrm>
            <a:off x="1265238" y="400050"/>
            <a:ext cx="4649787" cy="3486150"/>
          </a:xfrm>
        </p:spPr>
      </p:sp>
      <p:sp>
        <p:nvSpPr>
          <p:cNvPr id="20" name="Notes Placeholder 19"/>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3</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4</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5</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6</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7</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6825" y="400050"/>
            <a:ext cx="4646613" cy="3486150"/>
          </a:xfrm>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[Add Presentation Title: Insert tab &gt; Header &amp; Footer &gt; Notes and Handouts]</a:t>
            </a:r>
            <a:endParaRPr lang="en-US" dirty="0" smtClean="0"/>
          </a:p>
        </p:txBody>
      </p:sp>
      <p:sp>
        <p:nvSpPr>
          <p:cNvPr id="5" name="Date Placeholder 4"/>
          <p:cNvSpPr>
            <a:spLocks noGrp="1"/>
          </p:cNvSpPr>
          <p:nvPr>
            <p:ph type="dt" idx="11"/>
          </p:nvPr>
        </p:nvSpPr>
        <p:spPr/>
        <p:txBody>
          <a:bodyPr/>
          <a:lstStyle/>
          <a:p>
            <a:fld id="{D3EEF36A-DA1F-4922-8184-158FDB73C31D}" type="datetime1">
              <a:rPr lang="en-US" smtClean="0"/>
              <a:pPr/>
              <a:t>1/20/2011</a:t>
            </a:fld>
            <a:endParaRPr lang="en-US" dirty="0"/>
          </a:p>
        </p:txBody>
      </p:sp>
      <p:sp>
        <p:nvSpPr>
          <p:cNvPr id="6" name="Slide Number Placeholder 5"/>
          <p:cNvSpPr>
            <a:spLocks noGrp="1"/>
          </p:cNvSpPr>
          <p:nvPr>
            <p:ph type="sldNum" sz="quarter" idx="12"/>
          </p:nvPr>
        </p:nvSpPr>
        <p:spPr/>
        <p:txBody>
          <a:bodyPr/>
          <a:lstStyle/>
          <a:p>
            <a:r>
              <a:rPr lang="en-US" smtClean="0"/>
              <a:t>Page </a:t>
            </a:r>
            <a:fld id="{111E5896-917A-4035-A860-408E1EC3CD51}" type="slidenum">
              <a:rPr lang="en-US" smtClean="0"/>
              <a:pPr/>
              <a:t>8</a:t>
            </a:fld>
            <a:endParaRPr lang="en-US" dirty="0"/>
          </a:p>
        </p:txBody>
      </p:sp>
      <p:sp>
        <p:nvSpPr>
          <p:cNvPr id="7" name="Footer Placeholder 6"/>
          <p:cNvSpPr>
            <a:spLocks noGrp="1"/>
          </p:cNvSpPr>
          <p:nvPr>
            <p:ph type="ftr" sz="quarter" idx="13"/>
          </p:nvPr>
        </p:nvSpPr>
        <p:spPr/>
        <p:txBody>
          <a:bodyPr/>
          <a:lstStyle/>
          <a:p>
            <a:r>
              <a:rPr lang="en-US" smtClean="0"/>
              <a:t>© 2010 Brocade Communications Systems, Inc. CONFIDENTIAL—For Internal Use Only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idx="10"/>
          </p:nvPr>
        </p:nvSpPr>
        <p:spPr/>
        <p:txBody>
          <a:bodyPr/>
          <a:lstStyle/>
          <a:p>
            <a:fld id="{B4E11D00-E4A4-4329-9EA9-B786741F932D}" type="datetime1">
              <a:rPr lang="en-US" smtClean="0"/>
              <a:pPr/>
              <a:t>1/20/2011</a:t>
            </a:fld>
            <a:endParaRPr lang="en-US" dirty="0"/>
          </a:p>
        </p:txBody>
      </p:sp>
      <p:sp>
        <p:nvSpPr>
          <p:cNvPr id="9" name="Slide Number Placeholder 8"/>
          <p:cNvSpPr>
            <a:spLocks noGrp="1"/>
          </p:cNvSpPr>
          <p:nvPr>
            <p:ph type="sldNum" sz="quarter" idx="11"/>
          </p:nvPr>
        </p:nvSpPr>
        <p:spPr/>
        <p:txBody>
          <a:bodyPr/>
          <a:lstStyle/>
          <a:p>
            <a:r>
              <a:rPr lang="en-US" dirty="0" smtClean="0"/>
              <a:t>Page </a:t>
            </a:r>
            <a:fld id="{111E5896-917A-4035-A860-408E1EC3CD51}" type="slidenum">
              <a:rPr lang="en-US" smtClean="0"/>
              <a:pPr/>
              <a:t>9</a:t>
            </a:fld>
            <a:endParaRPr lang="en-US" dirty="0"/>
          </a:p>
        </p:txBody>
      </p:sp>
      <p:sp>
        <p:nvSpPr>
          <p:cNvPr id="10" name="Footer Placeholder 9"/>
          <p:cNvSpPr>
            <a:spLocks noGrp="1"/>
          </p:cNvSpPr>
          <p:nvPr>
            <p:ph type="ftr" sz="quarter" idx="12"/>
          </p:nvPr>
        </p:nvSpPr>
        <p:spPr/>
        <p:txBody>
          <a:bodyPr/>
          <a:lstStyle/>
          <a:p>
            <a:r>
              <a:rPr lang="en-US" dirty="0" smtClean="0"/>
              <a:t>© 2010 Brocade Communications Systems, Inc. CONFIDENTIAL—For Internal Use Only</a:t>
            </a:r>
            <a:endParaRPr lang="en-US" dirty="0"/>
          </a:p>
        </p:txBody>
      </p:sp>
      <p:sp>
        <p:nvSpPr>
          <p:cNvPr id="14" name="Header Placeholder 13"/>
          <p:cNvSpPr>
            <a:spLocks noGrp="1"/>
          </p:cNvSpPr>
          <p:nvPr>
            <p:ph type="hdr" sz="quarter" idx="13"/>
          </p:nvPr>
        </p:nvSpPr>
        <p:spPr/>
        <p:txBody>
          <a:bodyPr/>
          <a:lstStyle/>
          <a:p>
            <a:r>
              <a:rPr lang="en-US" dirty="0" smtClean="0"/>
              <a:t>[Add Presentation Title: Insert tab &gt; Header &amp; Footer &gt; Notes and Handouts]</a:t>
            </a:r>
          </a:p>
        </p:txBody>
      </p:sp>
      <p:sp>
        <p:nvSpPr>
          <p:cNvPr id="19" name="Slide Image Placeholder 18"/>
          <p:cNvSpPr>
            <a:spLocks noGrp="1" noRot="1" noChangeAspect="1"/>
          </p:cNvSpPr>
          <p:nvPr>
            <p:ph type="sldImg"/>
          </p:nvPr>
        </p:nvSpPr>
        <p:spPr>
          <a:xfrm>
            <a:off x="1268413" y="401638"/>
            <a:ext cx="4645025" cy="3484562"/>
          </a:xfrm>
        </p:spPr>
      </p:sp>
      <p:sp>
        <p:nvSpPr>
          <p:cNvPr id="20" name="Notes Placeholder 19"/>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bwMode="gray">
          <a:xfrm>
            <a:off x="3" y="4198146"/>
            <a:ext cx="3046413" cy="2570954"/>
          </a:xfrm>
          <a:solidFill>
            <a:schemeClr val="tx2">
              <a:lumMod val="20000"/>
              <a:lumOff val="80000"/>
            </a:schemeClr>
          </a:solidFill>
        </p:spPr>
        <p:txBody>
          <a:bodyPr/>
          <a:lstStyle>
            <a:lvl1pPr>
              <a:defRPr baseline="0"/>
            </a:lvl1pPr>
          </a:lstStyle>
          <a:p>
            <a:r>
              <a:rPr lang="en-US" dirty="0" smtClean="0"/>
              <a:t>Click icon to add photo</a:t>
            </a:r>
            <a:endParaRPr lang="en-US" dirty="0"/>
          </a:p>
        </p:txBody>
      </p:sp>
      <p:sp>
        <p:nvSpPr>
          <p:cNvPr id="35" name="Title 34"/>
          <p:cNvSpPr>
            <a:spLocks noGrp="1"/>
          </p:cNvSpPr>
          <p:nvPr>
            <p:ph type="title" hasCustomPrompt="1"/>
          </p:nvPr>
        </p:nvSpPr>
        <p:spPr>
          <a:xfrm>
            <a:off x="3200399" y="3721369"/>
            <a:ext cx="5230813" cy="535531"/>
          </a:xfrm>
        </p:spPr>
        <p:txBody>
          <a:bodyPr vert="horz" wrap="square" lIns="91440" tIns="45720" rIns="91440" bIns="45720" rtlCol="0" anchor="b">
            <a:spAutoFit/>
          </a:bodyPr>
          <a:lstStyle>
            <a:lvl1pPr>
              <a:lnSpc>
                <a:spcPct val="95000"/>
              </a:lnSpc>
              <a:defRPr kumimoji="0" lang="en-US" sz="3200" b="0" i="0" u="none" strike="noStrike" kern="1200" cap="all" spc="0" normalizeH="0" baseline="0" noProof="0" dirty="0">
                <a:ln>
                  <a:noFill/>
                </a:ln>
                <a:solidFill>
                  <a:schemeClr val="bg2"/>
                </a:solidFill>
                <a:effectLst/>
                <a:uLnTx/>
                <a:uFillTx/>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dirty="0" smtClean="0"/>
              <a:t>HEAD</a:t>
            </a:r>
            <a:endParaRPr lang="en-US" dirty="0"/>
          </a:p>
        </p:txBody>
      </p:sp>
      <p:sp>
        <p:nvSpPr>
          <p:cNvPr id="38" name="Text Placeholder 2"/>
          <p:cNvSpPr>
            <a:spLocks noGrp="1"/>
          </p:cNvSpPr>
          <p:nvPr>
            <p:ph type="body" idx="1" hasCustomPrompt="1"/>
          </p:nvPr>
        </p:nvSpPr>
        <p:spPr>
          <a:xfrm>
            <a:off x="3200399" y="4331406"/>
            <a:ext cx="5230813" cy="1197857"/>
          </a:xfrm>
        </p:spPr>
        <p:txBody>
          <a:bodyPr anchor="t" anchorCtr="0"/>
          <a:lstStyle>
            <a:lvl1pPr marL="0" indent="0" algn="l" defTabSz="914400" rtl="0" eaLnBrk="1" latinLnBrk="0" hangingPunct="1">
              <a:lnSpc>
                <a:spcPct val="95000"/>
              </a:lnSpc>
              <a:spcBef>
                <a:spcPts val="1200"/>
              </a:spcBef>
              <a:buFont typeface="Arial" pitchFamily="34" charset="0"/>
              <a:buNone/>
              <a:defRPr sz="220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75000"/>
              </a:lnSpc>
              <a:spcBef>
                <a:spcPts val="1400"/>
              </a:spcBef>
              <a:buFont typeface="Arial" pitchFamily="34" charset="0"/>
              <a:buNone/>
            </a:pPr>
            <a:r>
              <a:rPr lang="en-US" dirty="0" smtClean="0"/>
              <a:t>Subhead</a:t>
            </a:r>
          </a:p>
        </p:txBody>
      </p:sp>
      <p:sp>
        <p:nvSpPr>
          <p:cNvPr id="17" name="Rectangle 20"/>
          <p:cNvSpPr>
            <a:spLocks noChangeArrowheads="1"/>
          </p:cNvSpPr>
          <p:nvPr userDrawn="1"/>
        </p:nvSpPr>
        <p:spPr bwMode="gray">
          <a:xfrm>
            <a:off x="3" y="0"/>
            <a:ext cx="3046413" cy="4119563"/>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77" name="Footer Placeholder 5"/>
          <p:cNvSpPr>
            <a:spLocks noGrp="1"/>
          </p:cNvSpPr>
          <p:nvPr>
            <p:ph type="ftr" sz="quarter" idx="3"/>
          </p:nvPr>
        </p:nvSpPr>
        <p:spPr>
          <a:xfrm>
            <a:off x="3304331" y="6648373"/>
            <a:ext cx="4754880" cy="137980"/>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88"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89" name="Group 43"/>
          <p:cNvGrpSpPr/>
          <p:nvPr userDrawn="1"/>
        </p:nvGrpSpPr>
        <p:grpSpPr bwMode="white">
          <a:xfrm>
            <a:off x="676425" y="339726"/>
            <a:ext cx="1749425" cy="679451"/>
            <a:chOff x="674688" y="339726"/>
            <a:chExt cx="1749425" cy="679450"/>
          </a:xfrm>
        </p:grpSpPr>
        <p:sp>
          <p:nvSpPr>
            <p:cNvPr id="90" name="Freeform 5"/>
            <p:cNvSpPr>
              <a:spLocks/>
            </p:cNvSpPr>
            <p:nvPr userDrawn="1"/>
          </p:nvSpPr>
          <p:spPr bwMode="white">
            <a:xfrm>
              <a:off x="1182688" y="838201"/>
              <a:ext cx="138113" cy="180975"/>
            </a:xfrm>
            <a:custGeom>
              <a:avLst/>
              <a:gdLst/>
              <a:ahLst/>
              <a:cxnLst>
                <a:cxn ang="0">
                  <a:pos x="61" y="82"/>
                </a:cxn>
                <a:cxn ang="0">
                  <a:pos x="36" y="92"/>
                </a:cxn>
                <a:cxn ang="0">
                  <a:pos x="11" y="81"/>
                </a:cxn>
                <a:cxn ang="0">
                  <a:pos x="0" y="46"/>
                </a:cxn>
                <a:cxn ang="0">
                  <a:pos x="36" y="0"/>
                </a:cxn>
                <a:cxn ang="0">
                  <a:pos x="70" y="32"/>
                </a:cxn>
                <a:cxn ang="0">
                  <a:pos x="55" y="33"/>
                </a:cxn>
                <a:cxn ang="0">
                  <a:pos x="49" y="19"/>
                </a:cxn>
                <a:cxn ang="0">
                  <a:pos x="37" y="13"/>
                </a:cxn>
                <a:cxn ang="0">
                  <a:pos x="18" y="46"/>
                </a:cxn>
                <a:cxn ang="0">
                  <a:pos x="37" y="79"/>
                </a:cxn>
                <a:cxn ang="0">
                  <a:pos x="55" y="60"/>
                </a:cxn>
                <a:cxn ang="0">
                  <a:pos x="70" y="61"/>
                </a:cxn>
                <a:cxn ang="0">
                  <a:pos x="61" y="82"/>
                </a:cxn>
              </a:cxnLst>
              <a:rect l="0" t="0" r="r" b="b"/>
              <a:pathLst>
                <a:path w="70" h="92">
                  <a:moveTo>
                    <a:pt x="61" y="82"/>
                  </a:moveTo>
                  <a:cubicBezTo>
                    <a:pt x="54" y="89"/>
                    <a:pt x="47" y="92"/>
                    <a:pt x="36" y="92"/>
                  </a:cubicBezTo>
                  <a:cubicBezTo>
                    <a:pt x="25" y="92"/>
                    <a:pt x="17" y="89"/>
                    <a:pt x="11" y="81"/>
                  </a:cubicBezTo>
                  <a:cubicBezTo>
                    <a:pt x="4" y="72"/>
                    <a:pt x="0" y="60"/>
                    <a:pt x="0" y="46"/>
                  </a:cubicBezTo>
                  <a:cubicBezTo>
                    <a:pt x="0" y="18"/>
                    <a:pt x="14" y="0"/>
                    <a:pt x="36" y="0"/>
                  </a:cubicBezTo>
                  <a:cubicBezTo>
                    <a:pt x="55" y="0"/>
                    <a:pt x="66" y="11"/>
                    <a:pt x="70" y="32"/>
                  </a:cubicBezTo>
                  <a:cubicBezTo>
                    <a:pt x="55" y="33"/>
                    <a:pt x="55" y="33"/>
                    <a:pt x="55" y="33"/>
                  </a:cubicBezTo>
                  <a:cubicBezTo>
                    <a:pt x="53" y="25"/>
                    <a:pt x="52" y="23"/>
                    <a:pt x="49" y="19"/>
                  </a:cubicBezTo>
                  <a:cubicBezTo>
                    <a:pt x="47" y="16"/>
                    <a:pt x="42" y="13"/>
                    <a:pt x="37" y="13"/>
                  </a:cubicBezTo>
                  <a:cubicBezTo>
                    <a:pt x="24" y="13"/>
                    <a:pt x="18" y="25"/>
                    <a:pt x="18" y="46"/>
                  </a:cubicBezTo>
                  <a:cubicBezTo>
                    <a:pt x="18" y="67"/>
                    <a:pt x="25" y="79"/>
                    <a:pt x="37" y="79"/>
                  </a:cubicBezTo>
                  <a:cubicBezTo>
                    <a:pt x="46" y="79"/>
                    <a:pt x="53" y="71"/>
                    <a:pt x="55" y="60"/>
                  </a:cubicBezTo>
                  <a:cubicBezTo>
                    <a:pt x="70" y="61"/>
                    <a:pt x="70" y="61"/>
                    <a:pt x="70" y="61"/>
                  </a:cubicBezTo>
                  <a:cubicBezTo>
                    <a:pt x="68" y="72"/>
                    <a:pt x="67" y="76"/>
                    <a:pt x="61" y="82"/>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6"/>
            <p:cNvSpPr>
              <a:spLocks noEditPoints="1"/>
            </p:cNvSpPr>
            <p:nvPr userDrawn="1"/>
          </p:nvSpPr>
          <p:spPr bwMode="white">
            <a:xfrm>
              <a:off x="1333500" y="839788"/>
              <a:ext cx="157163" cy="177800"/>
            </a:xfrm>
            <a:custGeom>
              <a:avLst/>
              <a:gdLst/>
              <a:ahLst/>
              <a:cxnLst>
                <a:cxn ang="0">
                  <a:pos x="78" y="112"/>
                </a:cxn>
                <a:cxn ang="0">
                  <a:pos x="69" y="86"/>
                </a:cxn>
                <a:cxn ang="0">
                  <a:pos x="27" y="86"/>
                </a:cxn>
                <a:cxn ang="0">
                  <a:pos x="18" y="112"/>
                </a:cxn>
                <a:cxn ang="0">
                  <a:pos x="0" y="112"/>
                </a:cxn>
                <a:cxn ang="0">
                  <a:pos x="37" y="0"/>
                </a:cxn>
                <a:cxn ang="0">
                  <a:pos x="62" y="0"/>
                </a:cxn>
                <a:cxn ang="0">
                  <a:pos x="99" y="112"/>
                </a:cxn>
                <a:cxn ang="0">
                  <a:pos x="78" y="112"/>
                </a:cxn>
                <a:cxn ang="0">
                  <a:pos x="48" y="21"/>
                </a:cxn>
                <a:cxn ang="0">
                  <a:pos x="32" y="70"/>
                </a:cxn>
                <a:cxn ang="0">
                  <a:pos x="63" y="70"/>
                </a:cxn>
                <a:cxn ang="0">
                  <a:pos x="48" y="21"/>
                </a:cxn>
              </a:cxnLst>
              <a:rect l="0" t="0" r="r" b="b"/>
              <a:pathLst>
                <a:path w="99" h="112">
                  <a:moveTo>
                    <a:pt x="78" y="112"/>
                  </a:moveTo>
                  <a:lnTo>
                    <a:pt x="69" y="86"/>
                  </a:lnTo>
                  <a:lnTo>
                    <a:pt x="27" y="86"/>
                  </a:lnTo>
                  <a:lnTo>
                    <a:pt x="18" y="112"/>
                  </a:lnTo>
                  <a:lnTo>
                    <a:pt x="0" y="112"/>
                  </a:lnTo>
                  <a:lnTo>
                    <a:pt x="37" y="0"/>
                  </a:lnTo>
                  <a:lnTo>
                    <a:pt x="62" y="0"/>
                  </a:lnTo>
                  <a:lnTo>
                    <a:pt x="99" y="112"/>
                  </a:lnTo>
                  <a:lnTo>
                    <a:pt x="78" y="112"/>
                  </a:lnTo>
                  <a:close/>
                  <a:moveTo>
                    <a:pt x="48" y="21"/>
                  </a:moveTo>
                  <a:lnTo>
                    <a:pt x="32" y="70"/>
                  </a:lnTo>
                  <a:lnTo>
                    <a:pt x="63" y="70"/>
                  </a:lnTo>
                  <a:lnTo>
                    <a:pt x="48" y="21"/>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7"/>
            <p:cNvSpPr>
              <a:spLocks noEditPoints="1"/>
            </p:cNvSpPr>
            <p:nvPr userDrawn="1"/>
          </p:nvSpPr>
          <p:spPr bwMode="white">
            <a:xfrm>
              <a:off x="1516063" y="839788"/>
              <a:ext cx="144463" cy="177800"/>
            </a:xfrm>
            <a:custGeom>
              <a:avLst/>
              <a:gdLst/>
              <a:ahLst/>
              <a:cxnLst>
                <a:cxn ang="0">
                  <a:pos x="29" y="90"/>
                </a:cxn>
                <a:cxn ang="0">
                  <a:pos x="0" y="90"/>
                </a:cxn>
                <a:cxn ang="0">
                  <a:pos x="0" y="0"/>
                </a:cxn>
                <a:cxn ang="0">
                  <a:pos x="33" y="0"/>
                </a:cxn>
                <a:cxn ang="0">
                  <a:pos x="73" y="45"/>
                </a:cxn>
                <a:cxn ang="0">
                  <a:pos x="29" y="90"/>
                </a:cxn>
                <a:cxn ang="0">
                  <a:pos x="32" y="13"/>
                </a:cxn>
                <a:cxn ang="0">
                  <a:pos x="16" y="13"/>
                </a:cxn>
                <a:cxn ang="0">
                  <a:pos x="16" y="77"/>
                </a:cxn>
                <a:cxn ang="0">
                  <a:pos x="30" y="77"/>
                </a:cxn>
                <a:cxn ang="0">
                  <a:pos x="56" y="45"/>
                </a:cxn>
                <a:cxn ang="0">
                  <a:pos x="32" y="13"/>
                </a:cxn>
              </a:cxnLst>
              <a:rect l="0" t="0" r="r" b="b"/>
              <a:pathLst>
                <a:path w="73" h="90">
                  <a:moveTo>
                    <a:pt x="29" y="90"/>
                  </a:moveTo>
                  <a:cubicBezTo>
                    <a:pt x="0" y="90"/>
                    <a:pt x="0" y="90"/>
                    <a:pt x="0" y="90"/>
                  </a:cubicBezTo>
                  <a:cubicBezTo>
                    <a:pt x="0" y="0"/>
                    <a:pt x="0" y="0"/>
                    <a:pt x="0" y="0"/>
                  </a:cubicBezTo>
                  <a:cubicBezTo>
                    <a:pt x="33" y="0"/>
                    <a:pt x="33" y="0"/>
                    <a:pt x="33" y="0"/>
                  </a:cubicBezTo>
                  <a:cubicBezTo>
                    <a:pt x="56" y="0"/>
                    <a:pt x="73" y="19"/>
                    <a:pt x="73" y="45"/>
                  </a:cubicBezTo>
                  <a:cubicBezTo>
                    <a:pt x="73" y="72"/>
                    <a:pt x="56" y="90"/>
                    <a:pt x="29" y="90"/>
                  </a:cubicBezTo>
                  <a:close/>
                  <a:moveTo>
                    <a:pt x="32" y="13"/>
                  </a:moveTo>
                  <a:cubicBezTo>
                    <a:pt x="16" y="13"/>
                    <a:pt x="16" y="13"/>
                    <a:pt x="16" y="13"/>
                  </a:cubicBezTo>
                  <a:cubicBezTo>
                    <a:pt x="16" y="77"/>
                    <a:pt x="16" y="77"/>
                    <a:pt x="16" y="77"/>
                  </a:cubicBezTo>
                  <a:cubicBezTo>
                    <a:pt x="30" y="77"/>
                    <a:pt x="30" y="77"/>
                    <a:pt x="30" y="77"/>
                  </a:cubicBezTo>
                  <a:cubicBezTo>
                    <a:pt x="45" y="77"/>
                    <a:pt x="56" y="64"/>
                    <a:pt x="56" y="45"/>
                  </a:cubicBezTo>
                  <a:cubicBezTo>
                    <a:pt x="56" y="26"/>
                    <a:pt x="46" y="13"/>
                    <a:pt x="32"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8"/>
            <p:cNvSpPr>
              <a:spLocks/>
            </p:cNvSpPr>
            <p:nvPr userDrawn="1"/>
          </p:nvSpPr>
          <p:spPr bwMode="white">
            <a:xfrm>
              <a:off x="1693863" y="839788"/>
              <a:ext cx="115888" cy="177800"/>
            </a:xfrm>
            <a:custGeom>
              <a:avLst/>
              <a:gdLst/>
              <a:ahLst/>
              <a:cxnLst>
                <a:cxn ang="0">
                  <a:pos x="0" y="112"/>
                </a:cxn>
                <a:cxn ang="0">
                  <a:pos x="0" y="0"/>
                </a:cxn>
                <a:cxn ang="0">
                  <a:pos x="72" y="0"/>
                </a:cxn>
                <a:cxn ang="0">
                  <a:pos x="72" y="18"/>
                </a:cxn>
                <a:cxn ang="0">
                  <a:pos x="21" y="18"/>
                </a:cxn>
                <a:cxn ang="0">
                  <a:pos x="21" y="47"/>
                </a:cxn>
                <a:cxn ang="0">
                  <a:pos x="62" y="47"/>
                </a:cxn>
                <a:cxn ang="0">
                  <a:pos x="62" y="64"/>
                </a:cxn>
                <a:cxn ang="0">
                  <a:pos x="21" y="64"/>
                </a:cxn>
                <a:cxn ang="0">
                  <a:pos x="21" y="95"/>
                </a:cxn>
                <a:cxn ang="0">
                  <a:pos x="73" y="95"/>
                </a:cxn>
                <a:cxn ang="0">
                  <a:pos x="73" y="112"/>
                </a:cxn>
                <a:cxn ang="0">
                  <a:pos x="0" y="112"/>
                </a:cxn>
              </a:cxnLst>
              <a:rect l="0" t="0" r="r" b="b"/>
              <a:pathLst>
                <a:path w="73" h="112">
                  <a:moveTo>
                    <a:pt x="0" y="112"/>
                  </a:moveTo>
                  <a:lnTo>
                    <a:pt x="0" y="0"/>
                  </a:lnTo>
                  <a:lnTo>
                    <a:pt x="72" y="0"/>
                  </a:lnTo>
                  <a:lnTo>
                    <a:pt x="72" y="18"/>
                  </a:lnTo>
                  <a:lnTo>
                    <a:pt x="21" y="18"/>
                  </a:lnTo>
                  <a:lnTo>
                    <a:pt x="21" y="47"/>
                  </a:lnTo>
                  <a:lnTo>
                    <a:pt x="62" y="47"/>
                  </a:lnTo>
                  <a:lnTo>
                    <a:pt x="62" y="64"/>
                  </a:lnTo>
                  <a:lnTo>
                    <a:pt x="21" y="64"/>
                  </a:lnTo>
                  <a:lnTo>
                    <a:pt x="21" y="95"/>
                  </a:lnTo>
                  <a:lnTo>
                    <a:pt x="73" y="95"/>
                  </a:lnTo>
                  <a:lnTo>
                    <a:pt x="73" y="112"/>
                  </a:lnTo>
                  <a:lnTo>
                    <a:pt x="0" y="112"/>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9"/>
            <p:cNvSpPr>
              <a:spLocks noEditPoints="1"/>
            </p:cNvSpPr>
            <p:nvPr userDrawn="1"/>
          </p:nvSpPr>
          <p:spPr bwMode="white">
            <a:xfrm>
              <a:off x="674688" y="839788"/>
              <a:ext cx="131763" cy="177800"/>
            </a:xfrm>
            <a:custGeom>
              <a:avLst/>
              <a:gdLst/>
              <a:ahLst/>
              <a:cxnLst>
                <a:cxn ang="0">
                  <a:pos x="39" y="90"/>
                </a:cxn>
                <a:cxn ang="0">
                  <a:pos x="0" y="90"/>
                </a:cxn>
                <a:cxn ang="0">
                  <a:pos x="0" y="0"/>
                </a:cxn>
                <a:cxn ang="0">
                  <a:pos x="35" y="0"/>
                </a:cxn>
                <a:cxn ang="0">
                  <a:pos x="55" y="5"/>
                </a:cxn>
                <a:cxn ang="0">
                  <a:pos x="62" y="14"/>
                </a:cxn>
                <a:cxn ang="0">
                  <a:pos x="64" y="24"/>
                </a:cxn>
                <a:cxn ang="0">
                  <a:pos x="48" y="44"/>
                </a:cxn>
                <a:cxn ang="0">
                  <a:pos x="59" y="48"/>
                </a:cxn>
                <a:cxn ang="0">
                  <a:pos x="67" y="66"/>
                </a:cxn>
                <a:cxn ang="0">
                  <a:pos x="39" y="90"/>
                </a:cxn>
                <a:cxn ang="0">
                  <a:pos x="35" y="13"/>
                </a:cxn>
                <a:cxn ang="0">
                  <a:pos x="15" y="13"/>
                </a:cxn>
                <a:cxn ang="0">
                  <a:pos x="15" y="38"/>
                </a:cxn>
                <a:cxn ang="0">
                  <a:pos x="35" y="38"/>
                </a:cxn>
                <a:cxn ang="0">
                  <a:pos x="48" y="25"/>
                </a:cxn>
                <a:cxn ang="0">
                  <a:pos x="35" y="13"/>
                </a:cxn>
                <a:cxn ang="0">
                  <a:pos x="36" y="51"/>
                </a:cxn>
                <a:cxn ang="0">
                  <a:pos x="15" y="51"/>
                </a:cxn>
                <a:cxn ang="0">
                  <a:pos x="15" y="76"/>
                </a:cxn>
                <a:cxn ang="0">
                  <a:pos x="36" y="76"/>
                </a:cxn>
                <a:cxn ang="0">
                  <a:pos x="51" y="64"/>
                </a:cxn>
                <a:cxn ang="0">
                  <a:pos x="36" y="51"/>
                </a:cxn>
              </a:cxnLst>
              <a:rect l="0" t="0" r="r" b="b"/>
              <a:pathLst>
                <a:path w="67" h="90">
                  <a:moveTo>
                    <a:pt x="39" y="90"/>
                  </a:moveTo>
                  <a:cubicBezTo>
                    <a:pt x="0" y="90"/>
                    <a:pt x="0" y="90"/>
                    <a:pt x="0" y="90"/>
                  </a:cubicBezTo>
                  <a:cubicBezTo>
                    <a:pt x="0" y="0"/>
                    <a:pt x="0" y="0"/>
                    <a:pt x="0" y="0"/>
                  </a:cubicBezTo>
                  <a:cubicBezTo>
                    <a:pt x="35" y="0"/>
                    <a:pt x="35" y="0"/>
                    <a:pt x="35" y="0"/>
                  </a:cubicBezTo>
                  <a:cubicBezTo>
                    <a:pt x="45" y="0"/>
                    <a:pt x="50" y="1"/>
                    <a:pt x="55" y="5"/>
                  </a:cubicBezTo>
                  <a:cubicBezTo>
                    <a:pt x="58" y="7"/>
                    <a:pt x="61" y="10"/>
                    <a:pt x="62" y="14"/>
                  </a:cubicBezTo>
                  <a:cubicBezTo>
                    <a:pt x="63" y="17"/>
                    <a:pt x="64" y="20"/>
                    <a:pt x="64" y="24"/>
                  </a:cubicBezTo>
                  <a:cubicBezTo>
                    <a:pt x="64" y="34"/>
                    <a:pt x="58" y="41"/>
                    <a:pt x="48" y="44"/>
                  </a:cubicBezTo>
                  <a:cubicBezTo>
                    <a:pt x="53" y="45"/>
                    <a:pt x="55" y="45"/>
                    <a:pt x="59" y="48"/>
                  </a:cubicBezTo>
                  <a:cubicBezTo>
                    <a:pt x="64" y="52"/>
                    <a:pt x="67" y="58"/>
                    <a:pt x="67" y="66"/>
                  </a:cubicBezTo>
                  <a:cubicBezTo>
                    <a:pt x="67" y="81"/>
                    <a:pt x="57" y="90"/>
                    <a:pt x="39" y="90"/>
                  </a:cubicBezTo>
                  <a:close/>
                  <a:moveTo>
                    <a:pt x="35" y="13"/>
                  </a:moveTo>
                  <a:cubicBezTo>
                    <a:pt x="15" y="13"/>
                    <a:pt x="15" y="13"/>
                    <a:pt x="15" y="13"/>
                  </a:cubicBezTo>
                  <a:cubicBezTo>
                    <a:pt x="15" y="38"/>
                    <a:pt x="15" y="38"/>
                    <a:pt x="15" y="38"/>
                  </a:cubicBezTo>
                  <a:cubicBezTo>
                    <a:pt x="35" y="38"/>
                    <a:pt x="35" y="38"/>
                    <a:pt x="35" y="38"/>
                  </a:cubicBezTo>
                  <a:cubicBezTo>
                    <a:pt x="43" y="38"/>
                    <a:pt x="48" y="33"/>
                    <a:pt x="48" y="25"/>
                  </a:cubicBezTo>
                  <a:cubicBezTo>
                    <a:pt x="48" y="18"/>
                    <a:pt x="43" y="13"/>
                    <a:pt x="35" y="13"/>
                  </a:cubicBezTo>
                  <a:close/>
                  <a:moveTo>
                    <a:pt x="36" y="51"/>
                  </a:moveTo>
                  <a:cubicBezTo>
                    <a:pt x="15" y="51"/>
                    <a:pt x="15" y="51"/>
                    <a:pt x="15" y="51"/>
                  </a:cubicBezTo>
                  <a:cubicBezTo>
                    <a:pt x="15" y="76"/>
                    <a:pt x="15" y="76"/>
                    <a:pt x="15" y="76"/>
                  </a:cubicBezTo>
                  <a:cubicBezTo>
                    <a:pt x="36" y="76"/>
                    <a:pt x="36" y="76"/>
                    <a:pt x="36" y="76"/>
                  </a:cubicBezTo>
                  <a:cubicBezTo>
                    <a:pt x="45" y="76"/>
                    <a:pt x="51" y="72"/>
                    <a:pt x="51" y="64"/>
                  </a:cubicBezTo>
                  <a:cubicBezTo>
                    <a:pt x="51" y="56"/>
                    <a:pt x="45" y="51"/>
                    <a:pt x="36" y="5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Freeform 10"/>
            <p:cNvSpPr>
              <a:spLocks noEditPoints="1"/>
            </p:cNvSpPr>
            <p:nvPr userDrawn="1"/>
          </p:nvSpPr>
          <p:spPr bwMode="white">
            <a:xfrm>
              <a:off x="842963" y="839788"/>
              <a:ext cx="138113" cy="177800"/>
            </a:xfrm>
            <a:custGeom>
              <a:avLst/>
              <a:gdLst/>
              <a:ahLst/>
              <a:cxnLst>
                <a:cxn ang="0">
                  <a:pos x="54" y="50"/>
                </a:cxn>
                <a:cxn ang="0">
                  <a:pos x="70" y="90"/>
                </a:cxn>
                <a:cxn ang="0">
                  <a:pos x="53" y="90"/>
                </a:cxn>
                <a:cxn ang="0">
                  <a:pos x="39" y="53"/>
                </a:cxn>
                <a:cxn ang="0">
                  <a:pos x="16" y="53"/>
                </a:cxn>
                <a:cxn ang="0">
                  <a:pos x="16" y="90"/>
                </a:cxn>
                <a:cxn ang="0">
                  <a:pos x="0" y="90"/>
                </a:cxn>
                <a:cxn ang="0">
                  <a:pos x="0" y="0"/>
                </a:cxn>
                <a:cxn ang="0">
                  <a:pos x="39" y="0"/>
                </a:cxn>
                <a:cxn ang="0">
                  <a:pos x="70" y="27"/>
                </a:cxn>
                <a:cxn ang="0">
                  <a:pos x="54" y="50"/>
                </a:cxn>
                <a:cxn ang="0">
                  <a:pos x="38" y="13"/>
                </a:cxn>
                <a:cxn ang="0">
                  <a:pos x="16" y="13"/>
                </a:cxn>
                <a:cxn ang="0">
                  <a:pos x="16" y="40"/>
                </a:cxn>
                <a:cxn ang="0">
                  <a:pos x="36" y="40"/>
                </a:cxn>
                <a:cxn ang="0">
                  <a:pos x="54" y="26"/>
                </a:cxn>
                <a:cxn ang="0">
                  <a:pos x="38" y="13"/>
                </a:cxn>
              </a:cxnLst>
              <a:rect l="0" t="0" r="r" b="b"/>
              <a:pathLst>
                <a:path w="70" h="90">
                  <a:moveTo>
                    <a:pt x="54" y="50"/>
                  </a:moveTo>
                  <a:cubicBezTo>
                    <a:pt x="70" y="90"/>
                    <a:pt x="70" y="90"/>
                    <a:pt x="70" y="90"/>
                  </a:cubicBezTo>
                  <a:cubicBezTo>
                    <a:pt x="53" y="90"/>
                    <a:pt x="53" y="90"/>
                    <a:pt x="53" y="90"/>
                  </a:cubicBezTo>
                  <a:cubicBezTo>
                    <a:pt x="39" y="53"/>
                    <a:pt x="39" y="53"/>
                    <a:pt x="39" y="53"/>
                  </a:cubicBezTo>
                  <a:cubicBezTo>
                    <a:pt x="16" y="53"/>
                    <a:pt x="16" y="53"/>
                    <a:pt x="16" y="53"/>
                  </a:cubicBezTo>
                  <a:cubicBezTo>
                    <a:pt x="16" y="90"/>
                    <a:pt x="16" y="90"/>
                    <a:pt x="16" y="90"/>
                  </a:cubicBezTo>
                  <a:cubicBezTo>
                    <a:pt x="0" y="90"/>
                    <a:pt x="0" y="90"/>
                    <a:pt x="0" y="90"/>
                  </a:cubicBezTo>
                  <a:cubicBezTo>
                    <a:pt x="0" y="0"/>
                    <a:pt x="0" y="0"/>
                    <a:pt x="0" y="0"/>
                  </a:cubicBezTo>
                  <a:cubicBezTo>
                    <a:pt x="39" y="0"/>
                    <a:pt x="39" y="0"/>
                    <a:pt x="39" y="0"/>
                  </a:cubicBezTo>
                  <a:cubicBezTo>
                    <a:pt x="59" y="0"/>
                    <a:pt x="70" y="10"/>
                    <a:pt x="70" y="27"/>
                  </a:cubicBezTo>
                  <a:cubicBezTo>
                    <a:pt x="70" y="38"/>
                    <a:pt x="65" y="46"/>
                    <a:pt x="54" y="50"/>
                  </a:cubicBezTo>
                  <a:close/>
                  <a:moveTo>
                    <a:pt x="38" y="13"/>
                  </a:moveTo>
                  <a:cubicBezTo>
                    <a:pt x="16" y="13"/>
                    <a:pt x="16" y="13"/>
                    <a:pt x="16" y="13"/>
                  </a:cubicBezTo>
                  <a:cubicBezTo>
                    <a:pt x="16" y="40"/>
                    <a:pt x="16" y="40"/>
                    <a:pt x="16" y="40"/>
                  </a:cubicBezTo>
                  <a:cubicBezTo>
                    <a:pt x="36" y="40"/>
                    <a:pt x="36" y="40"/>
                    <a:pt x="36" y="40"/>
                  </a:cubicBezTo>
                  <a:cubicBezTo>
                    <a:pt x="47" y="40"/>
                    <a:pt x="54" y="35"/>
                    <a:pt x="54" y="26"/>
                  </a:cubicBezTo>
                  <a:cubicBezTo>
                    <a:pt x="54" y="18"/>
                    <a:pt x="47" y="13"/>
                    <a:pt x="38"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11"/>
            <p:cNvSpPr>
              <a:spLocks noEditPoints="1"/>
            </p:cNvSpPr>
            <p:nvPr userDrawn="1"/>
          </p:nvSpPr>
          <p:spPr bwMode="white">
            <a:xfrm>
              <a:off x="1006475" y="838201"/>
              <a:ext cx="150813" cy="180975"/>
            </a:xfrm>
            <a:custGeom>
              <a:avLst/>
              <a:gdLst/>
              <a:ahLst/>
              <a:cxnLst>
                <a:cxn ang="0">
                  <a:pos x="38" y="92"/>
                </a:cxn>
                <a:cxn ang="0">
                  <a:pos x="0" y="46"/>
                </a:cxn>
                <a:cxn ang="0">
                  <a:pos x="39" y="0"/>
                </a:cxn>
                <a:cxn ang="0">
                  <a:pos x="77" y="46"/>
                </a:cxn>
                <a:cxn ang="0">
                  <a:pos x="38" y="92"/>
                </a:cxn>
                <a:cxn ang="0">
                  <a:pos x="39" y="13"/>
                </a:cxn>
                <a:cxn ang="0">
                  <a:pos x="18" y="46"/>
                </a:cxn>
                <a:cxn ang="0">
                  <a:pos x="38" y="79"/>
                </a:cxn>
                <a:cxn ang="0">
                  <a:pos x="55" y="69"/>
                </a:cxn>
                <a:cxn ang="0">
                  <a:pos x="59" y="47"/>
                </a:cxn>
                <a:cxn ang="0">
                  <a:pos x="39" y="13"/>
                </a:cxn>
              </a:cxnLst>
              <a:rect l="0" t="0" r="r" b="b"/>
              <a:pathLst>
                <a:path w="77" h="92">
                  <a:moveTo>
                    <a:pt x="38" y="92"/>
                  </a:moveTo>
                  <a:cubicBezTo>
                    <a:pt x="15" y="92"/>
                    <a:pt x="0" y="74"/>
                    <a:pt x="0" y="46"/>
                  </a:cubicBezTo>
                  <a:cubicBezTo>
                    <a:pt x="0" y="19"/>
                    <a:pt x="16" y="0"/>
                    <a:pt x="39" y="0"/>
                  </a:cubicBezTo>
                  <a:cubicBezTo>
                    <a:pt x="61" y="0"/>
                    <a:pt x="77" y="18"/>
                    <a:pt x="77" y="46"/>
                  </a:cubicBezTo>
                  <a:cubicBezTo>
                    <a:pt x="77" y="74"/>
                    <a:pt x="61" y="92"/>
                    <a:pt x="38" y="92"/>
                  </a:cubicBezTo>
                  <a:close/>
                  <a:moveTo>
                    <a:pt x="39" y="13"/>
                  </a:moveTo>
                  <a:cubicBezTo>
                    <a:pt x="25" y="13"/>
                    <a:pt x="18" y="24"/>
                    <a:pt x="18" y="46"/>
                  </a:cubicBezTo>
                  <a:cubicBezTo>
                    <a:pt x="18" y="68"/>
                    <a:pt x="25" y="79"/>
                    <a:pt x="38" y="79"/>
                  </a:cubicBezTo>
                  <a:cubicBezTo>
                    <a:pt x="46" y="79"/>
                    <a:pt x="52" y="75"/>
                    <a:pt x="55" y="69"/>
                  </a:cubicBezTo>
                  <a:cubicBezTo>
                    <a:pt x="58" y="63"/>
                    <a:pt x="59" y="56"/>
                    <a:pt x="59" y="47"/>
                  </a:cubicBezTo>
                  <a:cubicBezTo>
                    <a:pt x="59" y="25"/>
                    <a:pt x="52" y="13"/>
                    <a:pt x="39"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12"/>
            <p:cNvSpPr>
              <a:spLocks noEditPoints="1"/>
            </p:cNvSpPr>
            <p:nvPr userDrawn="1"/>
          </p:nvSpPr>
          <p:spPr bwMode="white">
            <a:xfrm>
              <a:off x="1808163" y="339726"/>
              <a:ext cx="566738" cy="411163"/>
            </a:xfrm>
            <a:custGeom>
              <a:avLst/>
              <a:gdLst/>
              <a:ahLst/>
              <a:cxnLst>
                <a:cxn ang="0">
                  <a:pos x="229" y="0"/>
                </a:cxn>
                <a:cxn ang="0">
                  <a:pos x="288" y="59"/>
                </a:cxn>
                <a:cxn ang="0">
                  <a:pos x="267" y="105"/>
                </a:cxn>
                <a:cxn ang="0">
                  <a:pos x="288" y="150"/>
                </a:cxn>
                <a:cxn ang="0">
                  <a:pos x="229" y="209"/>
                </a:cxn>
                <a:cxn ang="0">
                  <a:pos x="0" y="209"/>
                </a:cxn>
                <a:cxn ang="0">
                  <a:pos x="159" y="105"/>
                </a:cxn>
                <a:cxn ang="0">
                  <a:pos x="0" y="0"/>
                </a:cxn>
                <a:cxn ang="0">
                  <a:pos x="229" y="0"/>
                </a:cxn>
                <a:cxn ang="0">
                  <a:pos x="226" y="30"/>
                </a:cxn>
                <a:cxn ang="0">
                  <a:pos x="82" y="30"/>
                </a:cxn>
                <a:cxn ang="0">
                  <a:pos x="226" y="89"/>
                </a:cxn>
                <a:cxn ang="0">
                  <a:pos x="256" y="59"/>
                </a:cxn>
                <a:cxn ang="0">
                  <a:pos x="226" y="30"/>
                </a:cxn>
                <a:cxn ang="0">
                  <a:pos x="226" y="121"/>
                </a:cxn>
                <a:cxn ang="0">
                  <a:pos x="82" y="180"/>
                </a:cxn>
                <a:cxn ang="0">
                  <a:pos x="226" y="180"/>
                </a:cxn>
                <a:cxn ang="0">
                  <a:pos x="256" y="150"/>
                </a:cxn>
                <a:cxn ang="0">
                  <a:pos x="226" y="121"/>
                </a:cxn>
              </a:cxnLst>
              <a:rect l="0" t="0" r="r" b="b"/>
              <a:pathLst>
                <a:path w="288" h="209">
                  <a:moveTo>
                    <a:pt x="229" y="0"/>
                  </a:moveTo>
                  <a:cubicBezTo>
                    <a:pt x="262" y="0"/>
                    <a:pt x="288" y="27"/>
                    <a:pt x="288" y="59"/>
                  </a:cubicBezTo>
                  <a:cubicBezTo>
                    <a:pt x="288" y="78"/>
                    <a:pt x="280" y="94"/>
                    <a:pt x="267" y="105"/>
                  </a:cubicBezTo>
                  <a:cubicBezTo>
                    <a:pt x="280" y="116"/>
                    <a:pt x="288" y="132"/>
                    <a:pt x="288" y="150"/>
                  </a:cubicBezTo>
                  <a:cubicBezTo>
                    <a:pt x="288" y="183"/>
                    <a:pt x="262" y="209"/>
                    <a:pt x="229" y="209"/>
                  </a:cubicBezTo>
                  <a:cubicBezTo>
                    <a:pt x="0" y="209"/>
                    <a:pt x="0" y="209"/>
                    <a:pt x="0" y="209"/>
                  </a:cubicBezTo>
                  <a:cubicBezTo>
                    <a:pt x="59" y="150"/>
                    <a:pt x="115" y="120"/>
                    <a:pt x="159" y="105"/>
                  </a:cubicBezTo>
                  <a:cubicBezTo>
                    <a:pt x="115" y="90"/>
                    <a:pt x="59" y="59"/>
                    <a:pt x="0" y="0"/>
                  </a:cubicBezTo>
                  <a:lnTo>
                    <a:pt x="229" y="0"/>
                  </a:lnTo>
                  <a:close/>
                  <a:moveTo>
                    <a:pt x="226" y="30"/>
                  </a:moveTo>
                  <a:cubicBezTo>
                    <a:pt x="82" y="30"/>
                    <a:pt x="82" y="30"/>
                    <a:pt x="82" y="30"/>
                  </a:cubicBezTo>
                  <a:cubicBezTo>
                    <a:pt x="149" y="78"/>
                    <a:pt x="195" y="89"/>
                    <a:pt x="226" y="89"/>
                  </a:cubicBezTo>
                  <a:cubicBezTo>
                    <a:pt x="243" y="89"/>
                    <a:pt x="256" y="76"/>
                    <a:pt x="256" y="59"/>
                  </a:cubicBezTo>
                  <a:cubicBezTo>
                    <a:pt x="256" y="43"/>
                    <a:pt x="243" y="30"/>
                    <a:pt x="226" y="30"/>
                  </a:cubicBezTo>
                  <a:close/>
                  <a:moveTo>
                    <a:pt x="226" y="121"/>
                  </a:moveTo>
                  <a:cubicBezTo>
                    <a:pt x="195" y="121"/>
                    <a:pt x="149" y="132"/>
                    <a:pt x="82" y="180"/>
                  </a:cubicBezTo>
                  <a:cubicBezTo>
                    <a:pt x="226" y="180"/>
                    <a:pt x="226" y="180"/>
                    <a:pt x="226" y="180"/>
                  </a:cubicBezTo>
                  <a:cubicBezTo>
                    <a:pt x="243" y="180"/>
                    <a:pt x="256" y="167"/>
                    <a:pt x="256" y="150"/>
                  </a:cubicBezTo>
                  <a:cubicBezTo>
                    <a:pt x="256" y="134"/>
                    <a:pt x="243" y="121"/>
                    <a:pt x="226" y="12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13"/>
            <p:cNvSpPr>
              <a:spLocks noEditPoints="1"/>
            </p:cNvSpPr>
            <p:nvPr userDrawn="1"/>
          </p:nvSpPr>
          <p:spPr bwMode="white">
            <a:xfrm>
              <a:off x="2374900" y="339726"/>
              <a:ext cx="49213" cy="47625"/>
            </a:xfrm>
            <a:custGeom>
              <a:avLst/>
              <a:gdLst/>
              <a:ahLst/>
              <a:cxnLst>
                <a:cxn ang="0">
                  <a:pos x="25" y="12"/>
                </a:cxn>
                <a:cxn ang="0">
                  <a:pos x="21" y="21"/>
                </a:cxn>
                <a:cxn ang="0">
                  <a:pos x="13" y="24"/>
                </a:cxn>
                <a:cxn ang="0">
                  <a:pos x="4" y="21"/>
                </a:cxn>
                <a:cxn ang="0">
                  <a:pos x="0" y="12"/>
                </a:cxn>
                <a:cxn ang="0">
                  <a:pos x="4" y="4"/>
                </a:cxn>
                <a:cxn ang="0">
                  <a:pos x="13" y="0"/>
                </a:cxn>
                <a:cxn ang="0">
                  <a:pos x="21" y="4"/>
                </a:cxn>
                <a:cxn ang="0">
                  <a:pos x="25" y="12"/>
                </a:cxn>
                <a:cxn ang="0">
                  <a:pos x="23" y="12"/>
                </a:cxn>
                <a:cxn ang="0">
                  <a:pos x="20" y="5"/>
                </a:cxn>
                <a:cxn ang="0">
                  <a:pos x="13" y="2"/>
                </a:cxn>
                <a:cxn ang="0">
                  <a:pos x="5" y="5"/>
                </a:cxn>
                <a:cxn ang="0">
                  <a:pos x="2" y="12"/>
                </a:cxn>
                <a:cxn ang="0">
                  <a:pos x="5" y="19"/>
                </a:cxn>
                <a:cxn ang="0">
                  <a:pos x="13" y="22"/>
                </a:cxn>
                <a:cxn ang="0">
                  <a:pos x="20" y="19"/>
                </a:cxn>
                <a:cxn ang="0">
                  <a:pos x="23" y="12"/>
                </a:cxn>
                <a:cxn ang="0">
                  <a:pos x="18" y="19"/>
                </a:cxn>
                <a:cxn ang="0">
                  <a:pos x="16" y="19"/>
                </a:cxn>
                <a:cxn ang="0">
                  <a:pos x="13" y="13"/>
                </a:cxn>
                <a:cxn ang="0">
                  <a:pos x="9" y="13"/>
                </a:cxn>
                <a:cxn ang="0">
                  <a:pos x="9" y="19"/>
                </a:cxn>
                <a:cxn ang="0">
                  <a:pos x="7" y="19"/>
                </a:cxn>
                <a:cxn ang="0">
                  <a:pos x="7" y="5"/>
                </a:cxn>
                <a:cxn ang="0">
                  <a:pos x="13" y="5"/>
                </a:cxn>
                <a:cxn ang="0">
                  <a:pos x="17" y="6"/>
                </a:cxn>
                <a:cxn ang="0">
                  <a:pos x="18" y="9"/>
                </a:cxn>
                <a:cxn ang="0">
                  <a:pos x="17" y="11"/>
                </a:cxn>
                <a:cxn ang="0">
                  <a:pos x="15" y="13"/>
                </a:cxn>
                <a:cxn ang="0">
                  <a:pos x="18" y="19"/>
                </a:cxn>
                <a:cxn ang="0">
                  <a:pos x="9" y="12"/>
                </a:cxn>
                <a:cxn ang="0">
                  <a:pos x="13" y="12"/>
                </a:cxn>
                <a:cxn ang="0">
                  <a:pos x="15" y="11"/>
                </a:cxn>
                <a:cxn ang="0">
                  <a:pos x="16" y="9"/>
                </a:cxn>
                <a:cxn ang="0">
                  <a:pos x="15" y="7"/>
                </a:cxn>
                <a:cxn ang="0">
                  <a:pos x="13" y="7"/>
                </a:cxn>
                <a:cxn ang="0">
                  <a:pos x="9" y="7"/>
                </a:cxn>
                <a:cxn ang="0">
                  <a:pos x="9" y="12"/>
                </a:cxn>
              </a:cxnLst>
              <a:rect l="0" t="0" r="r" b="b"/>
              <a:pathLst>
                <a:path w="25" h="24">
                  <a:moveTo>
                    <a:pt x="25" y="12"/>
                  </a:moveTo>
                  <a:cubicBezTo>
                    <a:pt x="25" y="15"/>
                    <a:pt x="23" y="18"/>
                    <a:pt x="21" y="21"/>
                  </a:cubicBezTo>
                  <a:cubicBezTo>
                    <a:pt x="19" y="23"/>
                    <a:pt x="16" y="24"/>
                    <a:pt x="13" y="24"/>
                  </a:cubicBezTo>
                  <a:cubicBezTo>
                    <a:pt x="9" y="24"/>
                    <a:pt x="6" y="23"/>
                    <a:pt x="4" y="21"/>
                  </a:cubicBezTo>
                  <a:cubicBezTo>
                    <a:pt x="2" y="18"/>
                    <a:pt x="0" y="15"/>
                    <a:pt x="0" y="12"/>
                  </a:cubicBezTo>
                  <a:cubicBezTo>
                    <a:pt x="0" y="9"/>
                    <a:pt x="2" y="6"/>
                    <a:pt x="4" y="4"/>
                  </a:cubicBezTo>
                  <a:cubicBezTo>
                    <a:pt x="6" y="1"/>
                    <a:pt x="9" y="0"/>
                    <a:pt x="13" y="0"/>
                  </a:cubicBezTo>
                  <a:cubicBezTo>
                    <a:pt x="16" y="0"/>
                    <a:pt x="19" y="1"/>
                    <a:pt x="21" y="4"/>
                  </a:cubicBezTo>
                  <a:cubicBezTo>
                    <a:pt x="23" y="6"/>
                    <a:pt x="25" y="9"/>
                    <a:pt x="25" y="12"/>
                  </a:cubicBezTo>
                  <a:close/>
                  <a:moveTo>
                    <a:pt x="23" y="12"/>
                  </a:moveTo>
                  <a:cubicBezTo>
                    <a:pt x="23" y="9"/>
                    <a:pt x="22" y="7"/>
                    <a:pt x="20" y="5"/>
                  </a:cubicBezTo>
                  <a:cubicBezTo>
                    <a:pt x="18" y="3"/>
                    <a:pt x="15" y="2"/>
                    <a:pt x="13" y="2"/>
                  </a:cubicBezTo>
                  <a:cubicBezTo>
                    <a:pt x="10" y="2"/>
                    <a:pt x="7" y="3"/>
                    <a:pt x="5" y="5"/>
                  </a:cubicBezTo>
                  <a:cubicBezTo>
                    <a:pt x="3" y="7"/>
                    <a:pt x="2" y="9"/>
                    <a:pt x="2" y="12"/>
                  </a:cubicBezTo>
                  <a:cubicBezTo>
                    <a:pt x="2" y="15"/>
                    <a:pt x="3" y="17"/>
                    <a:pt x="5" y="19"/>
                  </a:cubicBezTo>
                  <a:cubicBezTo>
                    <a:pt x="7" y="21"/>
                    <a:pt x="10" y="22"/>
                    <a:pt x="13" y="22"/>
                  </a:cubicBezTo>
                  <a:cubicBezTo>
                    <a:pt x="15" y="22"/>
                    <a:pt x="18" y="21"/>
                    <a:pt x="20" y="19"/>
                  </a:cubicBezTo>
                  <a:cubicBezTo>
                    <a:pt x="22" y="17"/>
                    <a:pt x="23" y="15"/>
                    <a:pt x="23" y="12"/>
                  </a:cubicBezTo>
                  <a:close/>
                  <a:moveTo>
                    <a:pt x="18" y="19"/>
                  </a:moveTo>
                  <a:cubicBezTo>
                    <a:pt x="16" y="19"/>
                    <a:pt x="16" y="19"/>
                    <a:pt x="16" y="19"/>
                  </a:cubicBezTo>
                  <a:cubicBezTo>
                    <a:pt x="13" y="13"/>
                    <a:pt x="13" y="13"/>
                    <a:pt x="13" y="13"/>
                  </a:cubicBezTo>
                  <a:cubicBezTo>
                    <a:pt x="9" y="13"/>
                    <a:pt x="9" y="13"/>
                    <a:pt x="9" y="13"/>
                  </a:cubicBezTo>
                  <a:cubicBezTo>
                    <a:pt x="9" y="19"/>
                    <a:pt x="9" y="19"/>
                    <a:pt x="9" y="19"/>
                  </a:cubicBezTo>
                  <a:cubicBezTo>
                    <a:pt x="7" y="19"/>
                    <a:pt x="7" y="19"/>
                    <a:pt x="7" y="19"/>
                  </a:cubicBezTo>
                  <a:cubicBezTo>
                    <a:pt x="7" y="5"/>
                    <a:pt x="7" y="5"/>
                    <a:pt x="7" y="5"/>
                  </a:cubicBezTo>
                  <a:cubicBezTo>
                    <a:pt x="13" y="5"/>
                    <a:pt x="13" y="5"/>
                    <a:pt x="13" y="5"/>
                  </a:cubicBezTo>
                  <a:cubicBezTo>
                    <a:pt x="15" y="5"/>
                    <a:pt x="16" y="6"/>
                    <a:pt x="17" y="6"/>
                  </a:cubicBezTo>
                  <a:cubicBezTo>
                    <a:pt x="18" y="7"/>
                    <a:pt x="18" y="8"/>
                    <a:pt x="18" y="9"/>
                  </a:cubicBezTo>
                  <a:cubicBezTo>
                    <a:pt x="18" y="10"/>
                    <a:pt x="18" y="11"/>
                    <a:pt x="17" y="11"/>
                  </a:cubicBezTo>
                  <a:cubicBezTo>
                    <a:pt x="17" y="12"/>
                    <a:pt x="16" y="12"/>
                    <a:pt x="15" y="13"/>
                  </a:cubicBezTo>
                  <a:lnTo>
                    <a:pt x="18" y="19"/>
                  </a:lnTo>
                  <a:close/>
                  <a:moveTo>
                    <a:pt x="9" y="12"/>
                  </a:moveTo>
                  <a:cubicBezTo>
                    <a:pt x="13" y="12"/>
                    <a:pt x="13" y="12"/>
                    <a:pt x="13" y="12"/>
                  </a:cubicBezTo>
                  <a:cubicBezTo>
                    <a:pt x="14" y="12"/>
                    <a:pt x="15" y="11"/>
                    <a:pt x="15" y="11"/>
                  </a:cubicBezTo>
                  <a:cubicBezTo>
                    <a:pt x="16" y="10"/>
                    <a:pt x="16" y="10"/>
                    <a:pt x="16" y="9"/>
                  </a:cubicBezTo>
                  <a:cubicBezTo>
                    <a:pt x="16" y="8"/>
                    <a:pt x="16" y="8"/>
                    <a:pt x="15" y="7"/>
                  </a:cubicBezTo>
                  <a:cubicBezTo>
                    <a:pt x="15" y="7"/>
                    <a:pt x="14" y="7"/>
                    <a:pt x="13" y="7"/>
                  </a:cubicBezTo>
                  <a:cubicBezTo>
                    <a:pt x="9" y="7"/>
                    <a:pt x="9" y="7"/>
                    <a:pt x="9" y="7"/>
                  </a:cubicBezTo>
                  <a:lnTo>
                    <a:pt x="9" y="12"/>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12" name="Rectangle 20"/>
          <p:cNvSpPr>
            <a:spLocks noChangeArrowheads="1"/>
          </p:cNvSpPr>
          <p:nvPr/>
        </p:nvSpPr>
        <p:spPr bwMode="gray">
          <a:xfrm>
            <a:off x="3" y="0"/>
            <a:ext cx="3046413" cy="4119563"/>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10" name="Title 34"/>
          <p:cNvSpPr>
            <a:spLocks noGrp="1"/>
          </p:cNvSpPr>
          <p:nvPr>
            <p:ph type="title" hasCustomPrompt="1"/>
          </p:nvPr>
        </p:nvSpPr>
        <p:spPr>
          <a:xfrm>
            <a:off x="3200399" y="3719137"/>
            <a:ext cx="5230813" cy="535531"/>
          </a:xfrm>
        </p:spPr>
        <p:txBody>
          <a:bodyPr vert="horz" wrap="square" lIns="91440" tIns="45720" rIns="91440" bIns="45720" rtlCol="0" anchor="b">
            <a:spAutoFit/>
          </a:bodyPr>
          <a:lstStyle>
            <a:lvl1pPr>
              <a:lnSpc>
                <a:spcPct val="95000"/>
              </a:lnSpc>
              <a:defRPr kumimoji="0" lang="en-US" sz="3200" b="0" i="0" u="none" strike="noStrike" kern="1200" cap="none" spc="0" normalizeH="0" baseline="0" noProof="0" dirty="0">
                <a:ln>
                  <a:noFill/>
                </a:ln>
                <a:solidFill>
                  <a:srgbClr val="FF0000"/>
                </a:solidFill>
                <a:effectLst/>
                <a:uLnTx/>
                <a:uFillTx/>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dirty="0" smtClean="0"/>
              <a:t>Head</a:t>
            </a:r>
            <a:endParaRPr lang="en-US" dirty="0"/>
          </a:p>
        </p:txBody>
      </p:sp>
      <p:sp>
        <p:nvSpPr>
          <p:cNvPr id="11" name="Text Placeholder 2"/>
          <p:cNvSpPr>
            <a:spLocks noGrp="1"/>
          </p:cNvSpPr>
          <p:nvPr>
            <p:ph type="body" idx="1" hasCustomPrompt="1"/>
          </p:nvPr>
        </p:nvSpPr>
        <p:spPr>
          <a:xfrm>
            <a:off x="3200399" y="4330726"/>
            <a:ext cx="5230813" cy="1198537"/>
          </a:xfrm>
        </p:spPr>
        <p:txBody>
          <a:bodyPr anchor="t" anchorCtr="0"/>
          <a:lstStyle>
            <a:lvl1pPr marL="0" indent="0" algn="l" defTabSz="914400" rtl="0" eaLnBrk="1" latinLnBrk="0" hangingPunct="1">
              <a:lnSpc>
                <a:spcPct val="95000"/>
              </a:lnSpc>
              <a:spcBef>
                <a:spcPts val="1200"/>
              </a:spcBef>
              <a:buFont typeface="Arial" pitchFamily="34" charset="0"/>
              <a:buNone/>
              <a:defRPr sz="220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75000"/>
              </a:lnSpc>
              <a:spcBef>
                <a:spcPts val="1400"/>
              </a:spcBef>
              <a:buFont typeface="Arial" pitchFamily="34" charset="0"/>
              <a:buNone/>
            </a:pPr>
            <a:r>
              <a:rPr lang="en-US" dirty="0" smtClean="0"/>
              <a:t>Subhead</a:t>
            </a:r>
          </a:p>
        </p:txBody>
      </p:sp>
      <p:sp>
        <p:nvSpPr>
          <p:cNvPr id="9" name="Picture Placeholder 7"/>
          <p:cNvSpPr>
            <a:spLocks noGrp="1"/>
          </p:cNvSpPr>
          <p:nvPr>
            <p:ph type="pic" sz="quarter" idx="10" hasCustomPrompt="1"/>
          </p:nvPr>
        </p:nvSpPr>
        <p:spPr bwMode="gray">
          <a:xfrm>
            <a:off x="3" y="4198146"/>
            <a:ext cx="3046413" cy="2570954"/>
          </a:xfrm>
          <a:solidFill>
            <a:schemeClr val="tx2">
              <a:lumMod val="20000"/>
              <a:lumOff val="80000"/>
            </a:schemeClr>
          </a:solidFill>
        </p:spPr>
        <p:txBody>
          <a:bodyPr/>
          <a:lstStyle>
            <a:lvl1pPr>
              <a:defRPr baseline="0"/>
            </a:lvl1pPr>
          </a:lstStyle>
          <a:p>
            <a:r>
              <a:rPr lang="en-US" dirty="0" smtClean="0"/>
              <a:t>Click icon to add photo</a:t>
            </a:r>
            <a:endParaRPr lang="en-US" dirty="0"/>
          </a:p>
        </p:txBody>
      </p:sp>
      <p:grpSp>
        <p:nvGrpSpPr>
          <p:cNvPr id="2" name="Group 43"/>
          <p:cNvGrpSpPr/>
          <p:nvPr userDrawn="1"/>
        </p:nvGrpSpPr>
        <p:grpSpPr bwMode="white">
          <a:xfrm>
            <a:off x="676425" y="339726"/>
            <a:ext cx="1749425" cy="679451"/>
            <a:chOff x="674688" y="339726"/>
            <a:chExt cx="1749425" cy="679450"/>
          </a:xfrm>
        </p:grpSpPr>
        <p:sp>
          <p:nvSpPr>
            <p:cNvPr id="45" name="Freeform 5"/>
            <p:cNvSpPr>
              <a:spLocks/>
            </p:cNvSpPr>
            <p:nvPr userDrawn="1"/>
          </p:nvSpPr>
          <p:spPr bwMode="white">
            <a:xfrm>
              <a:off x="1182688" y="838201"/>
              <a:ext cx="138113" cy="180975"/>
            </a:xfrm>
            <a:custGeom>
              <a:avLst/>
              <a:gdLst/>
              <a:ahLst/>
              <a:cxnLst>
                <a:cxn ang="0">
                  <a:pos x="61" y="82"/>
                </a:cxn>
                <a:cxn ang="0">
                  <a:pos x="36" y="92"/>
                </a:cxn>
                <a:cxn ang="0">
                  <a:pos x="11" y="81"/>
                </a:cxn>
                <a:cxn ang="0">
                  <a:pos x="0" y="46"/>
                </a:cxn>
                <a:cxn ang="0">
                  <a:pos x="36" y="0"/>
                </a:cxn>
                <a:cxn ang="0">
                  <a:pos x="70" y="32"/>
                </a:cxn>
                <a:cxn ang="0">
                  <a:pos x="55" y="33"/>
                </a:cxn>
                <a:cxn ang="0">
                  <a:pos x="49" y="19"/>
                </a:cxn>
                <a:cxn ang="0">
                  <a:pos x="37" y="13"/>
                </a:cxn>
                <a:cxn ang="0">
                  <a:pos x="18" y="46"/>
                </a:cxn>
                <a:cxn ang="0">
                  <a:pos x="37" y="79"/>
                </a:cxn>
                <a:cxn ang="0">
                  <a:pos x="55" y="60"/>
                </a:cxn>
                <a:cxn ang="0">
                  <a:pos x="70" y="61"/>
                </a:cxn>
                <a:cxn ang="0">
                  <a:pos x="61" y="82"/>
                </a:cxn>
              </a:cxnLst>
              <a:rect l="0" t="0" r="r" b="b"/>
              <a:pathLst>
                <a:path w="70" h="92">
                  <a:moveTo>
                    <a:pt x="61" y="82"/>
                  </a:moveTo>
                  <a:cubicBezTo>
                    <a:pt x="54" y="89"/>
                    <a:pt x="47" y="92"/>
                    <a:pt x="36" y="92"/>
                  </a:cubicBezTo>
                  <a:cubicBezTo>
                    <a:pt x="25" y="92"/>
                    <a:pt x="17" y="89"/>
                    <a:pt x="11" y="81"/>
                  </a:cubicBezTo>
                  <a:cubicBezTo>
                    <a:pt x="4" y="72"/>
                    <a:pt x="0" y="60"/>
                    <a:pt x="0" y="46"/>
                  </a:cubicBezTo>
                  <a:cubicBezTo>
                    <a:pt x="0" y="18"/>
                    <a:pt x="14" y="0"/>
                    <a:pt x="36" y="0"/>
                  </a:cubicBezTo>
                  <a:cubicBezTo>
                    <a:pt x="55" y="0"/>
                    <a:pt x="66" y="11"/>
                    <a:pt x="70" y="32"/>
                  </a:cubicBezTo>
                  <a:cubicBezTo>
                    <a:pt x="55" y="33"/>
                    <a:pt x="55" y="33"/>
                    <a:pt x="55" y="33"/>
                  </a:cubicBezTo>
                  <a:cubicBezTo>
                    <a:pt x="53" y="25"/>
                    <a:pt x="52" y="23"/>
                    <a:pt x="49" y="19"/>
                  </a:cubicBezTo>
                  <a:cubicBezTo>
                    <a:pt x="47" y="16"/>
                    <a:pt x="42" y="13"/>
                    <a:pt x="37" y="13"/>
                  </a:cubicBezTo>
                  <a:cubicBezTo>
                    <a:pt x="24" y="13"/>
                    <a:pt x="18" y="25"/>
                    <a:pt x="18" y="46"/>
                  </a:cubicBezTo>
                  <a:cubicBezTo>
                    <a:pt x="18" y="67"/>
                    <a:pt x="25" y="79"/>
                    <a:pt x="37" y="79"/>
                  </a:cubicBezTo>
                  <a:cubicBezTo>
                    <a:pt x="46" y="79"/>
                    <a:pt x="53" y="71"/>
                    <a:pt x="55" y="60"/>
                  </a:cubicBezTo>
                  <a:cubicBezTo>
                    <a:pt x="70" y="61"/>
                    <a:pt x="70" y="61"/>
                    <a:pt x="70" y="61"/>
                  </a:cubicBezTo>
                  <a:cubicBezTo>
                    <a:pt x="68" y="72"/>
                    <a:pt x="67" y="76"/>
                    <a:pt x="61" y="82"/>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6"/>
            <p:cNvSpPr>
              <a:spLocks noEditPoints="1"/>
            </p:cNvSpPr>
            <p:nvPr userDrawn="1"/>
          </p:nvSpPr>
          <p:spPr bwMode="white">
            <a:xfrm>
              <a:off x="1333500" y="839788"/>
              <a:ext cx="157163" cy="177800"/>
            </a:xfrm>
            <a:custGeom>
              <a:avLst/>
              <a:gdLst/>
              <a:ahLst/>
              <a:cxnLst>
                <a:cxn ang="0">
                  <a:pos x="78" y="112"/>
                </a:cxn>
                <a:cxn ang="0">
                  <a:pos x="69" y="86"/>
                </a:cxn>
                <a:cxn ang="0">
                  <a:pos x="27" y="86"/>
                </a:cxn>
                <a:cxn ang="0">
                  <a:pos x="18" y="112"/>
                </a:cxn>
                <a:cxn ang="0">
                  <a:pos x="0" y="112"/>
                </a:cxn>
                <a:cxn ang="0">
                  <a:pos x="37" y="0"/>
                </a:cxn>
                <a:cxn ang="0">
                  <a:pos x="62" y="0"/>
                </a:cxn>
                <a:cxn ang="0">
                  <a:pos x="99" y="112"/>
                </a:cxn>
                <a:cxn ang="0">
                  <a:pos x="78" y="112"/>
                </a:cxn>
                <a:cxn ang="0">
                  <a:pos x="48" y="21"/>
                </a:cxn>
                <a:cxn ang="0">
                  <a:pos x="32" y="70"/>
                </a:cxn>
                <a:cxn ang="0">
                  <a:pos x="63" y="70"/>
                </a:cxn>
                <a:cxn ang="0">
                  <a:pos x="48" y="21"/>
                </a:cxn>
              </a:cxnLst>
              <a:rect l="0" t="0" r="r" b="b"/>
              <a:pathLst>
                <a:path w="99" h="112">
                  <a:moveTo>
                    <a:pt x="78" y="112"/>
                  </a:moveTo>
                  <a:lnTo>
                    <a:pt x="69" y="86"/>
                  </a:lnTo>
                  <a:lnTo>
                    <a:pt x="27" y="86"/>
                  </a:lnTo>
                  <a:lnTo>
                    <a:pt x="18" y="112"/>
                  </a:lnTo>
                  <a:lnTo>
                    <a:pt x="0" y="112"/>
                  </a:lnTo>
                  <a:lnTo>
                    <a:pt x="37" y="0"/>
                  </a:lnTo>
                  <a:lnTo>
                    <a:pt x="62" y="0"/>
                  </a:lnTo>
                  <a:lnTo>
                    <a:pt x="99" y="112"/>
                  </a:lnTo>
                  <a:lnTo>
                    <a:pt x="78" y="112"/>
                  </a:lnTo>
                  <a:close/>
                  <a:moveTo>
                    <a:pt x="48" y="21"/>
                  </a:moveTo>
                  <a:lnTo>
                    <a:pt x="32" y="70"/>
                  </a:lnTo>
                  <a:lnTo>
                    <a:pt x="63" y="70"/>
                  </a:lnTo>
                  <a:lnTo>
                    <a:pt x="48" y="21"/>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7"/>
            <p:cNvSpPr>
              <a:spLocks noEditPoints="1"/>
            </p:cNvSpPr>
            <p:nvPr userDrawn="1"/>
          </p:nvSpPr>
          <p:spPr bwMode="white">
            <a:xfrm>
              <a:off x="1516063" y="839788"/>
              <a:ext cx="144463" cy="177800"/>
            </a:xfrm>
            <a:custGeom>
              <a:avLst/>
              <a:gdLst/>
              <a:ahLst/>
              <a:cxnLst>
                <a:cxn ang="0">
                  <a:pos x="29" y="90"/>
                </a:cxn>
                <a:cxn ang="0">
                  <a:pos x="0" y="90"/>
                </a:cxn>
                <a:cxn ang="0">
                  <a:pos x="0" y="0"/>
                </a:cxn>
                <a:cxn ang="0">
                  <a:pos x="33" y="0"/>
                </a:cxn>
                <a:cxn ang="0">
                  <a:pos x="73" y="45"/>
                </a:cxn>
                <a:cxn ang="0">
                  <a:pos x="29" y="90"/>
                </a:cxn>
                <a:cxn ang="0">
                  <a:pos x="32" y="13"/>
                </a:cxn>
                <a:cxn ang="0">
                  <a:pos x="16" y="13"/>
                </a:cxn>
                <a:cxn ang="0">
                  <a:pos x="16" y="77"/>
                </a:cxn>
                <a:cxn ang="0">
                  <a:pos x="30" y="77"/>
                </a:cxn>
                <a:cxn ang="0">
                  <a:pos x="56" y="45"/>
                </a:cxn>
                <a:cxn ang="0">
                  <a:pos x="32" y="13"/>
                </a:cxn>
              </a:cxnLst>
              <a:rect l="0" t="0" r="r" b="b"/>
              <a:pathLst>
                <a:path w="73" h="90">
                  <a:moveTo>
                    <a:pt x="29" y="90"/>
                  </a:moveTo>
                  <a:cubicBezTo>
                    <a:pt x="0" y="90"/>
                    <a:pt x="0" y="90"/>
                    <a:pt x="0" y="90"/>
                  </a:cubicBezTo>
                  <a:cubicBezTo>
                    <a:pt x="0" y="0"/>
                    <a:pt x="0" y="0"/>
                    <a:pt x="0" y="0"/>
                  </a:cubicBezTo>
                  <a:cubicBezTo>
                    <a:pt x="33" y="0"/>
                    <a:pt x="33" y="0"/>
                    <a:pt x="33" y="0"/>
                  </a:cubicBezTo>
                  <a:cubicBezTo>
                    <a:pt x="56" y="0"/>
                    <a:pt x="73" y="19"/>
                    <a:pt x="73" y="45"/>
                  </a:cubicBezTo>
                  <a:cubicBezTo>
                    <a:pt x="73" y="72"/>
                    <a:pt x="56" y="90"/>
                    <a:pt x="29" y="90"/>
                  </a:cubicBezTo>
                  <a:close/>
                  <a:moveTo>
                    <a:pt x="32" y="13"/>
                  </a:moveTo>
                  <a:cubicBezTo>
                    <a:pt x="16" y="13"/>
                    <a:pt x="16" y="13"/>
                    <a:pt x="16" y="13"/>
                  </a:cubicBezTo>
                  <a:cubicBezTo>
                    <a:pt x="16" y="77"/>
                    <a:pt x="16" y="77"/>
                    <a:pt x="16" y="77"/>
                  </a:cubicBezTo>
                  <a:cubicBezTo>
                    <a:pt x="30" y="77"/>
                    <a:pt x="30" y="77"/>
                    <a:pt x="30" y="77"/>
                  </a:cubicBezTo>
                  <a:cubicBezTo>
                    <a:pt x="45" y="77"/>
                    <a:pt x="56" y="64"/>
                    <a:pt x="56" y="45"/>
                  </a:cubicBezTo>
                  <a:cubicBezTo>
                    <a:pt x="56" y="26"/>
                    <a:pt x="46" y="13"/>
                    <a:pt x="32"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8"/>
            <p:cNvSpPr>
              <a:spLocks/>
            </p:cNvSpPr>
            <p:nvPr userDrawn="1"/>
          </p:nvSpPr>
          <p:spPr bwMode="white">
            <a:xfrm>
              <a:off x="1693863" y="839788"/>
              <a:ext cx="115888" cy="177800"/>
            </a:xfrm>
            <a:custGeom>
              <a:avLst/>
              <a:gdLst/>
              <a:ahLst/>
              <a:cxnLst>
                <a:cxn ang="0">
                  <a:pos x="0" y="112"/>
                </a:cxn>
                <a:cxn ang="0">
                  <a:pos x="0" y="0"/>
                </a:cxn>
                <a:cxn ang="0">
                  <a:pos x="72" y="0"/>
                </a:cxn>
                <a:cxn ang="0">
                  <a:pos x="72" y="18"/>
                </a:cxn>
                <a:cxn ang="0">
                  <a:pos x="21" y="18"/>
                </a:cxn>
                <a:cxn ang="0">
                  <a:pos x="21" y="47"/>
                </a:cxn>
                <a:cxn ang="0">
                  <a:pos x="62" y="47"/>
                </a:cxn>
                <a:cxn ang="0">
                  <a:pos x="62" y="64"/>
                </a:cxn>
                <a:cxn ang="0">
                  <a:pos x="21" y="64"/>
                </a:cxn>
                <a:cxn ang="0">
                  <a:pos x="21" y="95"/>
                </a:cxn>
                <a:cxn ang="0">
                  <a:pos x="73" y="95"/>
                </a:cxn>
                <a:cxn ang="0">
                  <a:pos x="73" y="112"/>
                </a:cxn>
                <a:cxn ang="0">
                  <a:pos x="0" y="112"/>
                </a:cxn>
              </a:cxnLst>
              <a:rect l="0" t="0" r="r" b="b"/>
              <a:pathLst>
                <a:path w="73" h="112">
                  <a:moveTo>
                    <a:pt x="0" y="112"/>
                  </a:moveTo>
                  <a:lnTo>
                    <a:pt x="0" y="0"/>
                  </a:lnTo>
                  <a:lnTo>
                    <a:pt x="72" y="0"/>
                  </a:lnTo>
                  <a:lnTo>
                    <a:pt x="72" y="18"/>
                  </a:lnTo>
                  <a:lnTo>
                    <a:pt x="21" y="18"/>
                  </a:lnTo>
                  <a:lnTo>
                    <a:pt x="21" y="47"/>
                  </a:lnTo>
                  <a:lnTo>
                    <a:pt x="62" y="47"/>
                  </a:lnTo>
                  <a:lnTo>
                    <a:pt x="62" y="64"/>
                  </a:lnTo>
                  <a:lnTo>
                    <a:pt x="21" y="64"/>
                  </a:lnTo>
                  <a:lnTo>
                    <a:pt x="21" y="95"/>
                  </a:lnTo>
                  <a:lnTo>
                    <a:pt x="73" y="95"/>
                  </a:lnTo>
                  <a:lnTo>
                    <a:pt x="73" y="112"/>
                  </a:lnTo>
                  <a:lnTo>
                    <a:pt x="0" y="112"/>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9"/>
            <p:cNvSpPr>
              <a:spLocks noEditPoints="1"/>
            </p:cNvSpPr>
            <p:nvPr userDrawn="1"/>
          </p:nvSpPr>
          <p:spPr bwMode="white">
            <a:xfrm>
              <a:off x="674688" y="839788"/>
              <a:ext cx="131763" cy="177800"/>
            </a:xfrm>
            <a:custGeom>
              <a:avLst/>
              <a:gdLst/>
              <a:ahLst/>
              <a:cxnLst>
                <a:cxn ang="0">
                  <a:pos x="39" y="90"/>
                </a:cxn>
                <a:cxn ang="0">
                  <a:pos x="0" y="90"/>
                </a:cxn>
                <a:cxn ang="0">
                  <a:pos x="0" y="0"/>
                </a:cxn>
                <a:cxn ang="0">
                  <a:pos x="35" y="0"/>
                </a:cxn>
                <a:cxn ang="0">
                  <a:pos x="55" y="5"/>
                </a:cxn>
                <a:cxn ang="0">
                  <a:pos x="62" y="14"/>
                </a:cxn>
                <a:cxn ang="0">
                  <a:pos x="64" y="24"/>
                </a:cxn>
                <a:cxn ang="0">
                  <a:pos x="48" y="44"/>
                </a:cxn>
                <a:cxn ang="0">
                  <a:pos x="59" y="48"/>
                </a:cxn>
                <a:cxn ang="0">
                  <a:pos x="67" y="66"/>
                </a:cxn>
                <a:cxn ang="0">
                  <a:pos x="39" y="90"/>
                </a:cxn>
                <a:cxn ang="0">
                  <a:pos x="35" y="13"/>
                </a:cxn>
                <a:cxn ang="0">
                  <a:pos x="15" y="13"/>
                </a:cxn>
                <a:cxn ang="0">
                  <a:pos x="15" y="38"/>
                </a:cxn>
                <a:cxn ang="0">
                  <a:pos x="35" y="38"/>
                </a:cxn>
                <a:cxn ang="0">
                  <a:pos x="48" y="25"/>
                </a:cxn>
                <a:cxn ang="0">
                  <a:pos x="35" y="13"/>
                </a:cxn>
                <a:cxn ang="0">
                  <a:pos x="36" y="51"/>
                </a:cxn>
                <a:cxn ang="0">
                  <a:pos x="15" y="51"/>
                </a:cxn>
                <a:cxn ang="0">
                  <a:pos x="15" y="76"/>
                </a:cxn>
                <a:cxn ang="0">
                  <a:pos x="36" y="76"/>
                </a:cxn>
                <a:cxn ang="0">
                  <a:pos x="51" y="64"/>
                </a:cxn>
                <a:cxn ang="0">
                  <a:pos x="36" y="51"/>
                </a:cxn>
              </a:cxnLst>
              <a:rect l="0" t="0" r="r" b="b"/>
              <a:pathLst>
                <a:path w="67" h="90">
                  <a:moveTo>
                    <a:pt x="39" y="90"/>
                  </a:moveTo>
                  <a:cubicBezTo>
                    <a:pt x="0" y="90"/>
                    <a:pt x="0" y="90"/>
                    <a:pt x="0" y="90"/>
                  </a:cubicBezTo>
                  <a:cubicBezTo>
                    <a:pt x="0" y="0"/>
                    <a:pt x="0" y="0"/>
                    <a:pt x="0" y="0"/>
                  </a:cubicBezTo>
                  <a:cubicBezTo>
                    <a:pt x="35" y="0"/>
                    <a:pt x="35" y="0"/>
                    <a:pt x="35" y="0"/>
                  </a:cubicBezTo>
                  <a:cubicBezTo>
                    <a:pt x="45" y="0"/>
                    <a:pt x="50" y="1"/>
                    <a:pt x="55" y="5"/>
                  </a:cubicBezTo>
                  <a:cubicBezTo>
                    <a:pt x="58" y="7"/>
                    <a:pt x="61" y="10"/>
                    <a:pt x="62" y="14"/>
                  </a:cubicBezTo>
                  <a:cubicBezTo>
                    <a:pt x="63" y="17"/>
                    <a:pt x="64" y="20"/>
                    <a:pt x="64" y="24"/>
                  </a:cubicBezTo>
                  <a:cubicBezTo>
                    <a:pt x="64" y="34"/>
                    <a:pt x="58" y="41"/>
                    <a:pt x="48" y="44"/>
                  </a:cubicBezTo>
                  <a:cubicBezTo>
                    <a:pt x="53" y="45"/>
                    <a:pt x="55" y="45"/>
                    <a:pt x="59" y="48"/>
                  </a:cubicBezTo>
                  <a:cubicBezTo>
                    <a:pt x="64" y="52"/>
                    <a:pt x="67" y="58"/>
                    <a:pt x="67" y="66"/>
                  </a:cubicBezTo>
                  <a:cubicBezTo>
                    <a:pt x="67" y="81"/>
                    <a:pt x="57" y="90"/>
                    <a:pt x="39" y="90"/>
                  </a:cubicBezTo>
                  <a:close/>
                  <a:moveTo>
                    <a:pt x="35" y="13"/>
                  </a:moveTo>
                  <a:cubicBezTo>
                    <a:pt x="15" y="13"/>
                    <a:pt x="15" y="13"/>
                    <a:pt x="15" y="13"/>
                  </a:cubicBezTo>
                  <a:cubicBezTo>
                    <a:pt x="15" y="38"/>
                    <a:pt x="15" y="38"/>
                    <a:pt x="15" y="38"/>
                  </a:cubicBezTo>
                  <a:cubicBezTo>
                    <a:pt x="35" y="38"/>
                    <a:pt x="35" y="38"/>
                    <a:pt x="35" y="38"/>
                  </a:cubicBezTo>
                  <a:cubicBezTo>
                    <a:pt x="43" y="38"/>
                    <a:pt x="48" y="33"/>
                    <a:pt x="48" y="25"/>
                  </a:cubicBezTo>
                  <a:cubicBezTo>
                    <a:pt x="48" y="18"/>
                    <a:pt x="43" y="13"/>
                    <a:pt x="35" y="13"/>
                  </a:cubicBezTo>
                  <a:close/>
                  <a:moveTo>
                    <a:pt x="36" y="51"/>
                  </a:moveTo>
                  <a:cubicBezTo>
                    <a:pt x="15" y="51"/>
                    <a:pt x="15" y="51"/>
                    <a:pt x="15" y="51"/>
                  </a:cubicBezTo>
                  <a:cubicBezTo>
                    <a:pt x="15" y="76"/>
                    <a:pt x="15" y="76"/>
                    <a:pt x="15" y="76"/>
                  </a:cubicBezTo>
                  <a:cubicBezTo>
                    <a:pt x="36" y="76"/>
                    <a:pt x="36" y="76"/>
                    <a:pt x="36" y="76"/>
                  </a:cubicBezTo>
                  <a:cubicBezTo>
                    <a:pt x="45" y="76"/>
                    <a:pt x="51" y="72"/>
                    <a:pt x="51" y="64"/>
                  </a:cubicBezTo>
                  <a:cubicBezTo>
                    <a:pt x="51" y="56"/>
                    <a:pt x="45" y="51"/>
                    <a:pt x="36" y="5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10"/>
            <p:cNvSpPr>
              <a:spLocks noEditPoints="1"/>
            </p:cNvSpPr>
            <p:nvPr userDrawn="1"/>
          </p:nvSpPr>
          <p:spPr bwMode="white">
            <a:xfrm>
              <a:off x="842963" y="839788"/>
              <a:ext cx="138113" cy="177800"/>
            </a:xfrm>
            <a:custGeom>
              <a:avLst/>
              <a:gdLst/>
              <a:ahLst/>
              <a:cxnLst>
                <a:cxn ang="0">
                  <a:pos x="54" y="50"/>
                </a:cxn>
                <a:cxn ang="0">
                  <a:pos x="70" y="90"/>
                </a:cxn>
                <a:cxn ang="0">
                  <a:pos x="53" y="90"/>
                </a:cxn>
                <a:cxn ang="0">
                  <a:pos x="39" y="53"/>
                </a:cxn>
                <a:cxn ang="0">
                  <a:pos x="16" y="53"/>
                </a:cxn>
                <a:cxn ang="0">
                  <a:pos x="16" y="90"/>
                </a:cxn>
                <a:cxn ang="0">
                  <a:pos x="0" y="90"/>
                </a:cxn>
                <a:cxn ang="0">
                  <a:pos x="0" y="0"/>
                </a:cxn>
                <a:cxn ang="0">
                  <a:pos x="39" y="0"/>
                </a:cxn>
                <a:cxn ang="0">
                  <a:pos x="70" y="27"/>
                </a:cxn>
                <a:cxn ang="0">
                  <a:pos x="54" y="50"/>
                </a:cxn>
                <a:cxn ang="0">
                  <a:pos x="38" y="13"/>
                </a:cxn>
                <a:cxn ang="0">
                  <a:pos x="16" y="13"/>
                </a:cxn>
                <a:cxn ang="0">
                  <a:pos x="16" y="40"/>
                </a:cxn>
                <a:cxn ang="0">
                  <a:pos x="36" y="40"/>
                </a:cxn>
                <a:cxn ang="0">
                  <a:pos x="54" y="26"/>
                </a:cxn>
                <a:cxn ang="0">
                  <a:pos x="38" y="13"/>
                </a:cxn>
              </a:cxnLst>
              <a:rect l="0" t="0" r="r" b="b"/>
              <a:pathLst>
                <a:path w="70" h="90">
                  <a:moveTo>
                    <a:pt x="54" y="50"/>
                  </a:moveTo>
                  <a:cubicBezTo>
                    <a:pt x="70" y="90"/>
                    <a:pt x="70" y="90"/>
                    <a:pt x="70" y="90"/>
                  </a:cubicBezTo>
                  <a:cubicBezTo>
                    <a:pt x="53" y="90"/>
                    <a:pt x="53" y="90"/>
                    <a:pt x="53" y="90"/>
                  </a:cubicBezTo>
                  <a:cubicBezTo>
                    <a:pt x="39" y="53"/>
                    <a:pt x="39" y="53"/>
                    <a:pt x="39" y="53"/>
                  </a:cubicBezTo>
                  <a:cubicBezTo>
                    <a:pt x="16" y="53"/>
                    <a:pt x="16" y="53"/>
                    <a:pt x="16" y="53"/>
                  </a:cubicBezTo>
                  <a:cubicBezTo>
                    <a:pt x="16" y="90"/>
                    <a:pt x="16" y="90"/>
                    <a:pt x="16" y="90"/>
                  </a:cubicBezTo>
                  <a:cubicBezTo>
                    <a:pt x="0" y="90"/>
                    <a:pt x="0" y="90"/>
                    <a:pt x="0" y="90"/>
                  </a:cubicBezTo>
                  <a:cubicBezTo>
                    <a:pt x="0" y="0"/>
                    <a:pt x="0" y="0"/>
                    <a:pt x="0" y="0"/>
                  </a:cubicBezTo>
                  <a:cubicBezTo>
                    <a:pt x="39" y="0"/>
                    <a:pt x="39" y="0"/>
                    <a:pt x="39" y="0"/>
                  </a:cubicBezTo>
                  <a:cubicBezTo>
                    <a:pt x="59" y="0"/>
                    <a:pt x="70" y="10"/>
                    <a:pt x="70" y="27"/>
                  </a:cubicBezTo>
                  <a:cubicBezTo>
                    <a:pt x="70" y="38"/>
                    <a:pt x="65" y="46"/>
                    <a:pt x="54" y="50"/>
                  </a:cubicBezTo>
                  <a:close/>
                  <a:moveTo>
                    <a:pt x="38" y="13"/>
                  </a:moveTo>
                  <a:cubicBezTo>
                    <a:pt x="16" y="13"/>
                    <a:pt x="16" y="13"/>
                    <a:pt x="16" y="13"/>
                  </a:cubicBezTo>
                  <a:cubicBezTo>
                    <a:pt x="16" y="40"/>
                    <a:pt x="16" y="40"/>
                    <a:pt x="16" y="40"/>
                  </a:cubicBezTo>
                  <a:cubicBezTo>
                    <a:pt x="36" y="40"/>
                    <a:pt x="36" y="40"/>
                    <a:pt x="36" y="40"/>
                  </a:cubicBezTo>
                  <a:cubicBezTo>
                    <a:pt x="47" y="40"/>
                    <a:pt x="54" y="35"/>
                    <a:pt x="54" y="26"/>
                  </a:cubicBezTo>
                  <a:cubicBezTo>
                    <a:pt x="54" y="18"/>
                    <a:pt x="47" y="13"/>
                    <a:pt x="38"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11"/>
            <p:cNvSpPr>
              <a:spLocks noEditPoints="1"/>
            </p:cNvSpPr>
            <p:nvPr userDrawn="1"/>
          </p:nvSpPr>
          <p:spPr bwMode="white">
            <a:xfrm>
              <a:off x="1006475" y="838201"/>
              <a:ext cx="150813" cy="180975"/>
            </a:xfrm>
            <a:custGeom>
              <a:avLst/>
              <a:gdLst/>
              <a:ahLst/>
              <a:cxnLst>
                <a:cxn ang="0">
                  <a:pos x="38" y="92"/>
                </a:cxn>
                <a:cxn ang="0">
                  <a:pos x="0" y="46"/>
                </a:cxn>
                <a:cxn ang="0">
                  <a:pos x="39" y="0"/>
                </a:cxn>
                <a:cxn ang="0">
                  <a:pos x="77" y="46"/>
                </a:cxn>
                <a:cxn ang="0">
                  <a:pos x="38" y="92"/>
                </a:cxn>
                <a:cxn ang="0">
                  <a:pos x="39" y="13"/>
                </a:cxn>
                <a:cxn ang="0">
                  <a:pos x="18" y="46"/>
                </a:cxn>
                <a:cxn ang="0">
                  <a:pos x="38" y="79"/>
                </a:cxn>
                <a:cxn ang="0">
                  <a:pos x="55" y="69"/>
                </a:cxn>
                <a:cxn ang="0">
                  <a:pos x="59" y="47"/>
                </a:cxn>
                <a:cxn ang="0">
                  <a:pos x="39" y="13"/>
                </a:cxn>
              </a:cxnLst>
              <a:rect l="0" t="0" r="r" b="b"/>
              <a:pathLst>
                <a:path w="77" h="92">
                  <a:moveTo>
                    <a:pt x="38" y="92"/>
                  </a:moveTo>
                  <a:cubicBezTo>
                    <a:pt x="15" y="92"/>
                    <a:pt x="0" y="74"/>
                    <a:pt x="0" y="46"/>
                  </a:cubicBezTo>
                  <a:cubicBezTo>
                    <a:pt x="0" y="19"/>
                    <a:pt x="16" y="0"/>
                    <a:pt x="39" y="0"/>
                  </a:cubicBezTo>
                  <a:cubicBezTo>
                    <a:pt x="61" y="0"/>
                    <a:pt x="77" y="18"/>
                    <a:pt x="77" y="46"/>
                  </a:cubicBezTo>
                  <a:cubicBezTo>
                    <a:pt x="77" y="74"/>
                    <a:pt x="61" y="92"/>
                    <a:pt x="38" y="92"/>
                  </a:cubicBezTo>
                  <a:close/>
                  <a:moveTo>
                    <a:pt x="39" y="13"/>
                  </a:moveTo>
                  <a:cubicBezTo>
                    <a:pt x="25" y="13"/>
                    <a:pt x="18" y="24"/>
                    <a:pt x="18" y="46"/>
                  </a:cubicBezTo>
                  <a:cubicBezTo>
                    <a:pt x="18" y="68"/>
                    <a:pt x="25" y="79"/>
                    <a:pt x="38" y="79"/>
                  </a:cubicBezTo>
                  <a:cubicBezTo>
                    <a:pt x="46" y="79"/>
                    <a:pt x="52" y="75"/>
                    <a:pt x="55" y="69"/>
                  </a:cubicBezTo>
                  <a:cubicBezTo>
                    <a:pt x="58" y="63"/>
                    <a:pt x="59" y="56"/>
                    <a:pt x="59" y="47"/>
                  </a:cubicBezTo>
                  <a:cubicBezTo>
                    <a:pt x="59" y="25"/>
                    <a:pt x="52" y="13"/>
                    <a:pt x="39" y="13"/>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12"/>
            <p:cNvSpPr>
              <a:spLocks noEditPoints="1"/>
            </p:cNvSpPr>
            <p:nvPr userDrawn="1"/>
          </p:nvSpPr>
          <p:spPr bwMode="white">
            <a:xfrm>
              <a:off x="1808163" y="339726"/>
              <a:ext cx="566738" cy="411163"/>
            </a:xfrm>
            <a:custGeom>
              <a:avLst/>
              <a:gdLst/>
              <a:ahLst/>
              <a:cxnLst>
                <a:cxn ang="0">
                  <a:pos x="229" y="0"/>
                </a:cxn>
                <a:cxn ang="0">
                  <a:pos x="288" y="59"/>
                </a:cxn>
                <a:cxn ang="0">
                  <a:pos x="267" y="105"/>
                </a:cxn>
                <a:cxn ang="0">
                  <a:pos x="288" y="150"/>
                </a:cxn>
                <a:cxn ang="0">
                  <a:pos x="229" y="209"/>
                </a:cxn>
                <a:cxn ang="0">
                  <a:pos x="0" y="209"/>
                </a:cxn>
                <a:cxn ang="0">
                  <a:pos x="159" y="105"/>
                </a:cxn>
                <a:cxn ang="0">
                  <a:pos x="0" y="0"/>
                </a:cxn>
                <a:cxn ang="0">
                  <a:pos x="229" y="0"/>
                </a:cxn>
                <a:cxn ang="0">
                  <a:pos x="226" y="30"/>
                </a:cxn>
                <a:cxn ang="0">
                  <a:pos x="82" y="30"/>
                </a:cxn>
                <a:cxn ang="0">
                  <a:pos x="226" y="89"/>
                </a:cxn>
                <a:cxn ang="0">
                  <a:pos x="256" y="59"/>
                </a:cxn>
                <a:cxn ang="0">
                  <a:pos x="226" y="30"/>
                </a:cxn>
                <a:cxn ang="0">
                  <a:pos x="226" y="121"/>
                </a:cxn>
                <a:cxn ang="0">
                  <a:pos x="82" y="180"/>
                </a:cxn>
                <a:cxn ang="0">
                  <a:pos x="226" y="180"/>
                </a:cxn>
                <a:cxn ang="0">
                  <a:pos x="256" y="150"/>
                </a:cxn>
                <a:cxn ang="0">
                  <a:pos x="226" y="121"/>
                </a:cxn>
              </a:cxnLst>
              <a:rect l="0" t="0" r="r" b="b"/>
              <a:pathLst>
                <a:path w="288" h="209">
                  <a:moveTo>
                    <a:pt x="229" y="0"/>
                  </a:moveTo>
                  <a:cubicBezTo>
                    <a:pt x="262" y="0"/>
                    <a:pt x="288" y="27"/>
                    <a:pt x="288" y="59"/>
                  </a:cubicBezTo>
                  <a:cubicBezTo>
                    <a:pt x="288" y="78"/>
                    <a:pt x="280" y="94"/>
                    <a:pt x="267" y="105"/>
                  </a:cubicBezTo>
                  <a:cubicBezTo>
                    <a:pt x="280" y="116"/>
                    <a:pt x="288" y="132"/>
                    <a:pt x="288" y="150"/>
                  </a:cubicBezTo>
                  <a:cubicBezTo>
                    <a:pt x="288" y="183"/>
                    <a:pt x="262" y="209"/>
                    <a:pt x="229" y="209"/>
                  </a:cubicBezTo>
                  <a:cubicBezTo>
                    <a:pt x="0" y="209"/>
                    <a:pt x="0" y="209"/>
                    <a:pt x="0" y="209"/>
                  </a:cubicBezTo>
                  <a:cubicBezTo>
                    <a:pt x="59" y="150"/>
                    <a:pt x="115" y="120"/>
                    <a:pt x="159" y="105"/>
                  </a:cubicBezTo>
                  <a:cubicBezTo>
                    <a:pt x="115" y="90"/>
                    <a:pt x="59" y="59"/>
                    <a:pt x="0" y="0"/>
                  </a:cubicBezTo>
                  <a:lnTo>
                    <a:pt x="229" y="0"/>
                  </a:lnTo>
                  <a:close/>
                  <a:moveTo>
                    <a:pt x="226" y="30"/>
                  </a:moveTo>
                  <a:cubicBezTo>
                    <a:pt x="82" y="30"/>
                    <a:pt x="82" y="30"/>
                    <a:pt x="82" y="30"/>
                  </a:cubicBezTo>
                  <a:cubicBezTo>
                    <a:pt x="149" y="78"/>
                    <a:pt x="195" y="89"/>
                    <a:pt x="226" y="89"/>
                  </a:cubicBezTo>
                  <a:cubicBezTo>
                    <a:pt x="243" y="89"/>
                    <a:pt x="256" y="76"/>
                    <a:pt x="256" y="59"/>
                  </a:cubicBezTo>
                  <a:cubicBezTo>
                    <a:pt x="256" y="43"/>
                    <a:pt x="243" y="30"/>
                    <a:pt x="226" y="30"/>
                  </a:cubicBezTo>
                  <a:close/>
                  <a:moveTo>
                    <a:pt x="226" y="121"/>
                  </a:moveTo>
                  <a:cubicBezTo>
                    <a:pt x="195" y="121"/>
                    <a:pt x="149" y="132"/>
                    <a:pt x="82" y="180"/>
                  </a:cubicBezTo>
                  <a:cubicBezTo>
                    <a:pt x="226" y="180"/>
                    <a:pt x="226" y="180"/>
                    <a:pt x="226" y="180"/>
                  </a:cubicBezTo>
                  <a:cubicBezTo>
                    <a:pt x="243" y="180"/>
                    <a:pt x="256" y="167"/>
                    <a:pt x="256" y="150"/>
                  </a:cubicBezTo>
                  <a:cubicBezTo>
                    <a:pt x="256" y="134"/>
                    <a:pt x="243" y="121"/>
                    <a:pt x="226" y="121"/>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13"/>
            <p:cNvSpPr>
              <a:spLocks noEditPoints="1"/>
            </p:cNvSpPr>
            <p:nvPr userDrawn="1"/>
          </p:nvSpPr>
          <p:spPr bwMode="white">
            <a:xfrm>
              <a:off x="2374900" y="339726"/>
              <a:ext cx="49213" cy="47625"/>
            </a:xfrm>
            <a:custGeom>
              <a:avLst/>
              <a:gdLst/>
              <a:ahLst/>
              <a:cxnLst>
                <a:cxn ang="0">
                  <a:pos x="25" y="12"/>
                </a:cxn>
                <a:cxn ang="0">
                  <a:pos x="21" y="21"/>
                </a:cxn>
                <a:cxn ang="0">
                  <a:pos x="13" y="24"/>
                </a:cxn>
                <a:cxn ang="0">
                  <a:pos x="4" y="21"/>
                </a:cxn>
                <a:cxn ang="0">
                  <a:pos x="0" y="12"/>
                </a:cxn>
                <a:cxn ang="0">
                  <a:pos x="4" y="4"/>
                </a:cxn>
                <a:cxn ang="0">
                  <a:pos x="13" y="0"/>
                </a:cxn>
                <a:cxn ang="0">
                  <a:pos x="21" y="4"/>
                </a:cxn>
                <a:cxn ang="0">
                  <a:pos x="25" y="12"/>
                </a:cxn>
                <a:cxn ang="0">
                  <a:pos x="23" y="12"/>
                </a:cxn>
                <a:cxn ang="0">
                  <a:pos x="20" y="5"/>
                </a:cxn>
                <a:cxn ang="0">
                  <a:pos x="13" y="2"/>
                </a:cxn>
                <a:cxn ang="0">
                  <a:pos x="5" y="5"/>
                </a:cxn>
                <a:cxn ang="0">
                  <a:pos x="2" y="12"/>
                </a:cxn>
                <a:cxn ang="0">
                  <a:pos x="5" y="19"/>
                </a:cxn>
                <a:cxn ang="0">
                  <a:pos x="13" y="22"/>
                </a:cxn>
                <a:cxn ang="0">
                  <a:pos x="20" y="19"/>
                </a:cxn>
                <a:cxn ang="0">
                  <a:pos x="23" y="12"/>
                </a:cxn>
                <a:cxn ang="0">
                  <a:pos x="18" y="19"/>
                </a:cxn>
                <a:cxn ang="0">
                  <a:pos x="16" y="19"/>
                </a:cxn>
                <a:cxn ang="0">
                  <a:pos x="13" y="13"/>
                </a:cxn>
                <a:cxn ang="0">
                  <a:pos x="9" y="13"/>
                </a:cxn>
                <a:cxn ang="0">
                  <a:pos x="9" y="19"/>
                </a:cxn>
                <a:cxn ang="0">
                  <a:pos x="7" y="19"/>
                </a:cxn>
                <a:cxn ang="0">
                  <a:pos x="7" y="5"/>
                </a:cxn>
                <a:cxn ang="0">
                  <a:pos x="13" y="5"/>
                </a:cxn>
                <a:cxn ang="0">
                  <a:pos x="17" y="6"/>
                </a:cxn>
                <a:cxn ang="0">
                  <a:pos x="18" y="9"/>
                </a:cxn>
                <a:cxn ang="0">
                  <a:pos x="17" y="11"/>
                </a:cxn>
                <a:cxn ang="0">
                  <a:pos x="15" y="13"/>
                </a:cxn>
                <a:cxn ang="0">
                  <a:pos x="18" y="19"/>
                </a:cxn>
                <a:cxn ang="0">
                  <a:pos x="9" y="12"/>
                </a:cxn>
                <a:cxn ang="0">
                  <a:pos x="13" y="12"/>
                </a:cxn>
                <a:cxn ang="0">
                  <a:pos x="15" y="11"/>
                </a:cxn>
                <a:cxn ang="0">
                  <a:pos x="16" y="9"/>
                </a:cxn>
                <a:cxn ang="0">
                  <a:pos x="15" y="7"/>
                </a:cxn>
                <a:cxn ang="0">
                  <a:pos x="13" y="7"/>
                </a:cxn>
                <a:cxn ang="0">
                  <a:pos x="9" y="7"/>
                </a:cxn>
                <a:cxn ang="0">
                  <a:pos x="9" y="12"/>
                </a:cxn>
              </a:cxnLst>
              <a:rect l="0" t="0" r="r" b="b"/>
              <a:pathLst>
                <a:path w="25" h="24">
                  <a:moveTo>
                    <a:pt x="25" y="12"/>
                  </a:moveTo>
                  <a:cubicBezTo>
                    <a:pt x="25" y="15"/>
                    <a:pt x="23" y="18"/>
                    <a:pt x="21" y="21"/>
                  </a:cubicBezTo>
                  <a:cubicBezTo>
                    <a:pt x="19" y="23"/>
                    <a:pt x="16" y="24"/>
                    <a:pt x="13" y="24"/>
                  </a:cubicBezTo>
                  <a:cubicBezTo>
                    <a:pt x="9" y="24"/>
                    <a:pt x="6" y="23"/>
                    <a:pt x="4" y="21"/>
                  </a:cubicBezTo>
                  <a:cubicBezTo>
                    <a:pt x="2" y="18"/>
                    <a:pt x="0" y="15"/>
                    <a:pt x="0" y="12"/>
                  </a:cubicBezTo>
                  <a:cubicBezTo>
                    <a:pt x="0" y="9"/>
                    <a:pt x="2" y="6"/>
                    <a:pt x="4" y="4"/>
                  </a:cubicBezTo>
                  <a:cubicBezTo>
                    <a:pt x="6" y="1"/>
                    <a:pt x="9" y="0"/>
                    <a:pt x="13" y="0"/>
                  </a:cubicBezTo>
                  <a:cubicBezTo>
                    <a:pt x="16" y="0"/>
                    <a:pt x="19" y="1"/>
                    <a:pt x="21" y="4"/>
                  </a:cubicBezTo>
                  <a:cubicBezTo>
                    <a:pt x="23" y="6"/>
                    <a:pt x="25" y="9"/>
                    <a:pt x="25" y="12"/>
                  </a:cubicBezTo>
                  <a:close/>
                  <a:moveTo>
                    <a:pt x="23" y="12"/>
                  </a:moveTo>
                  <a:cubicBezTo>
                    <a:pt x="23" y="9"/>
                    <a:pt x="22" y="7"/>
                    <a:pt x="20" y="5"/>
                  </a:cubicBezTo>
                  <a:cubicBezTo>
                    <a:pt x="18" y="3"/>
                    <a:pt x="15" y="2"/>
                    <a:pt x="13" y="2"/>
                  </a:cubicBezTo>
                  <a:cubicBezTo>
                    <a:pt x="10" y="2"/>
                    <a:pt x="7" y="3"/>
                    <a:pt x="5" y="5"/>
                  </a:cubicBezTo>
                  <a:cubicBezTo>
                    <a:pt x="3" y="7"/>
                    <a:pt x="2" y="9"/>
                    <a:pt x="2" y="12"/>
                  </a:cubicBezTo>
                  <a:cubicBezTo>
                    <a:pt x="2" y="15"/>
                    <a:pt x="3" y="17"/>
                    <a:pt x="5" y="19"/>
                  </a:cubicBezTo>
                  <a:cubicBezTo>
                    <a:pt x="7" y="21"/>
                    <a:pt x="10" y="22"/>
                    <a:pt x="13" y="22"/>
                  </a:cubicBezTo>
                  <a:cubicBezTo>
                    <a:pt x="15" y="22"/>
                    <a:pt x="18" y="21"/>
                    <a:pt x="20" y="19"/>
                  </a:cubicBezTo>
                  <a:cubicBezTo>
                    <a:pt x="22" y="17"/>
                    <a:pt x="23" y="15"/>
                    <a:pt x="23" y="12"/>
                  </a:cubicBezTo>
                  <a:close/>
                  <a:moveTo>
                    <a:pt x="18" y="19"/>
                  </a:moveTo>
                  <a:cubicBezTo>
                    <a:pt x="16" y="19"/>
                    <a:pt x="16" y="19"/>
                    <a:pt x="16" y="19"/>
                  </a:cubicBezTo>
                  <a:cubicBezTo>
                    <a:pt x="13" y="13"/>
                    <a:pt x="13" y="13"/>
                    <a:pt x="13" y="13"/>
                  </a:cubicBezTo>
                  <a:cubicBezTo>
                    <a:pt x="9" y="13"/>
                    <a:pt x="9" y="13"/>
                    <a:pt x="9" y="13"/>
                  </a:cubicBezTo>
                  <a:cubicBezTo>
                    <a:pt x="9" y="19"/>
                    <a:pt x="9" y="19"/>
                    <a:pt x="9" y="19"/>
                  </a:cubicBezTo>
                  <a:cubicBezTo>
                    <a:pt x="7" y="19"/>
                    <a:pt x="7" y="19"/>
                    <a:pt x="7" y="19"/>
                  </a:cubicBezTo>
                  <a:cubicBezTo>
                    <a:pt x="7" y="5"/>
                    <a:pt x="7" y="5"/>
                    <a:pt x="7" y="5"/>
                  </a:cubicBezTo>
                  <a:cubicBezTo>
                    <a:pt x="13" y="5"/>
                    <a:pt x="13" y="5"/>
                    <a:pt x="13" y="5"/>
                  </a:cubicBezTo>
                  <a:cubicBezTo>
                    <a:pt x="15" y="5"/>
                    <a:pt x="16" y="6"/>
                    <a:pt x="17" y="6"/>
                  </a:cubicBezTo>
                  <a:cubicBezTo>
                    <a:pt x="18" y="7"/>
                    <a:pt x="18" y="8"/>
                    <a:pt x="18" y="9"/>
                  </a:cubicBezTo>
                  <a:cubicBezTo>
                    <a:pt x="18" y="10"/>
                    <a:pt x="18" y="11"/>
                    <a:pt x="17" y="11"/>
                  </a:cubicBezTo>
                  <a:cubicBezTo>
                    <a:pt x="17" y="12"/>
                    <a:pt x="16" y="12"/>
                    <a:pt x="15" y="13"/>
                  </a:cubicBezTo>
                  <a:lnTo>
                    <a:pt x="18" y="19"/>
                  </a:lnTo>
                  <a:close/>
                  <a:moveTo>
                    <a:pt x="9" y="12"/>
                  </a:moveTo>
                  <a:cubicBezTo>
                    <a:pt x="13" y="12"/>
                    <a:pt x="13" y="12"/>
                    <a:pt x="13" y="12"/>
                  </a:cubicBezTo>
                  <a:cubicBezTo>
                    <a:pt x="14" y="12"/>
                    <a:pt x="15" y="11"/>
                    <a:pt x="15" y="11"/>
                  </a:cubicBezTo>
                  <a:cubicBezTo>
                    <a:pt x="16" y="10"/>
                    <a:pt x="16" y="10"/>
                    <a:pt x="16" y="9"/>
                  </a:cubicBezTo>
                  <a:cubicBezTo>
                    <a:pt x="16" y="8"/>
                    <a:pt x="16" y="8"/>
                    <a:pt x="15" y="7"/>
                  </a:cubicBezTo>
                  <a:cubicBezTo>
                    <a:pt x="15" y="7"/>
                    <a:pt x="14" y="7"/>
                    <a:pt x="13" y="7"/>
                  </a:cubicBezTo>
                  <a:cubicBezTo>
                    <a:pt x="9" y="7"/>
                    <a:pt x="9" y="7"/>
                    <a:pt x="9" y="7"/>
                  </a:cubicBezTo>
                  <a:lnTo>
                    <a:pt x="9" y="12"/>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0" name="Footer Placeholder 5"/>
          <p:cNvSpPr>
            <a:spLocks noGrp="1"/>
          </p:cNvSpPr>
          <p:nvPr>
            <p:ph type="ftr" sz="quarter" idx="3"/>
          </p:nvPr>
        </p:nvSpPr>
        <p:spPr>
          <a:xfrm>
            <a:off x="3304331" y="6648373"/>
            <a:ext cx="4754880" cy="137980"/>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80"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hapter Slid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50955" y="2314113"/>
            <a:ext cx="8089784" cy="560153"/>
          </a:xfrm>
        </p:spPr>
        <p:txBody>
          <a:bodyPr/>
          <a:lstStyle>
            <a:lvl1pPr>
              <a:lnSpc>
                <a:spcPct val="95000"/>
              </a:lnSpc>
              <a:defRPr sz="3200">
                <a:solidFill>
                  <a:schemeClr val="bg2"/>
                </a:solidFill>
              </a:defRPr>
            </a:lvl1pPr>
          </a:lstStyle>
          <a:p>
            <a:r>
              <a:rPr lang="en-US" dirty="0" smtClean="0"/>
              <a:t>Chapter Slide Head</a:t>
            </a:r>
            <a:endParaRPr lang="en-US" dirty="0"/>
          </a:p>
        </p:txBody>
      </p:sp>
      <p:sp>
        <p:nvSpPr>
          <p:cNvPr id="6" name="Rectangle 35"/>
          <p:cNvSpPr>
            <a:spLocks noChangeArrowheads="1"/>
          </p:cNvSpPr>
          <p:nvPr/>
        </p:nvSpPr>
        <p:spPr bwMode="gray">
          <a:xfrm>
            <a:off x="8431213" y="3426620"/>
            <a:ext cx="712789" cy="2786858"/>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10" name="Picture Placeholder 9"/>
          <p:cNvSpPr>
            <a:spLocks noGrp="1"/>
          </p:cNvSpPr>
          <p:nvPr>
            <p:ph type="pic" sz="quarter" idx="10"/>
          </p:nvPr>
        </p:nvSpPr>
        <p:spPr bwMode="gray">
          <a:xfrm>
            <a:off x="1" y="3427544"/>
            <a:ext cx="8355276" cy="2787519"/>
          </a:xfrm>
          <a:solidFill>
            <a:schemeClr val="tx2">
              <a:lumMod val="20000"/>
              <a:lumOff val="80000"/>
            </a:schemeClr>
          </a:solidFill>
        </p:spPr>
        <p:txBody>
          <a:bodyPr/>
          <a:lstStyle>
            <a:lvl1pPr>
              <a:defRPr/>
            </a:lvl1pPr>
          </a:lstStyle>
          <a:p>
            <a:r>
              <a:rPr lang="en-US" smtClean="0"/>
              <a:t>Click icon to add picture</a:t>
            </a:r>
            <a:endParaRPr lang="en-US" dirty="0"/>
          </a:p>
        </p:txBody>
      </p:sp>
      <p:sp>
        <p:nvSpPr>
          <p:cNvPr id="12" name="Text Placeholder 2"/>
          <p:cNvSpPr>
            <a:spLocks noGrp="1"/>
          </p:cNvSpPr>
          <p:nvPr>
            <p:ph type="body" idx="11" hasCustomPrompt="1"/>
          </p:nvPr>
        </p:nvSpPr>
        <p:spPr>
          <a:xfrm>
            <a:off x="353568" y="2813884"/>
            <a:ext cx="8087171" cy="413959"/>
          </a:xfrm>
        </p:spPr>
        <p:txBody>
          <a:bodyPr anchor="t"/>
          <a:lstStyle>
            <a:lvl1pPr marL="0" indent="0">
              <a:lnSpc>
                <a:spcPct val="95000"/>
              </a:lnSpc>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9"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C2C9A4A8-6C3F-48FA-895A-1E81BA72C667}" type="datetime1">
              <a:rPr lang="en-US" smtClean="0"/>
              <a:pPr/>
              <a:t>1/20/2011</a:t>
            </a:fld>
            <a:endParaRPr lang="en-US" dirty="0"/>
          </a:p>
        </p:txBody>
      </p:sp>
      <p:sp>
        <p:nvSpPr>
          <p:cNvPr id="13" name="Footer Placeholder 5"/>
          <p:cNvSpPr>
            <a:spLocks noGrp="1"/>
          </p:cNvSpPr>
          <p:nvPr>
            <p:ph type="ftr" sz="quarter" idx="3"/>
          </p:nvPr>
        </p:nvSpPr>
        <p:spPr>
          <a:xfrm>
            <a:off x="465881" y="6631120"/>
            <a:ext cx="4034867"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15"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22" name="Group 21"/>
          <p:cNvGrpSpPr/>
          <p:nvPr userDrawn="1"/>
        </p:nvGrpSpPr>
        <p:grpSpPr bwMode="black">
          <a:xfrm>
            <a:off x="8567550" y="6463648"/>
            <a:ext cx="456609" cy="306316"/>
            <a:chOff x="3210911" y="2165350"/>
            <a:chExt cx="1137252" cy="762927"/>
          </a:xfrm>
        </p:grpSpPr>
        <p:sp>
          <p:nvSpPr>
            <p:cNvPr id="23"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24"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advClick="0" advTm="3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0839" y="658370"/>
            <a:ext cx="8089901" cy="560153"/>
          </a:xfrm>
        </p:spPr>
        <p:txBody>
          <a:bodyPr/>
          <a:lstStyle>
            <a:lvl1pPr>
              <a:lnSpc>
                <a:spcPct val="95000"/>
              </a:lnSpc>
              <a:defRPr sz="3200" cap="none" baseline="0">
                <a:solidFill>
                  <a:schemeClr val="bg2"/>
                </a:solidFill>
              </a:defRPr>
            </a:lvl1pPr>
          </a:lstStyle>
          <a:p>
            <a:r>
              <a:rPr lang="en-US" dirty="0" smtClean="0"/>
              <a:t>Head</a:t>
            </a:r>
            <a:endParaRPr lang="en-US" dirty="0"/>
          </a:p>
        </p:txBody>
      </p:sp>
      <p:sp>
        <p:nvSpPr>
          <p:cNvPr id="3" name="Content Placeholder 2"/>
          <p:cNvSpPr>
            <a:spLocks noGrp="1"/>
          </p:cNvSpPr>
          <p:nvPr>
            <p:ph idx="1" hasCustomPrompt="1"/>
          </p:nvPr>
        </p:nvSpPr>
        <p:spPr>
          <a:xfrm>
            <a:off x="350839" y="1672808"/>
            <a:ext cx="8089900" cy="4542255"/>
          </a:xfrm>
        </p:spPr>
        <p:txBody>
          <a:bodyPr/>
          <a:lstStyle>
            <a:lvl1pPr>
              <a:lnSpc>
                <a:spcPct val="95000"/>
              </a:lnSpc>
              <a:defRPr>
                <a:latin typeface="+mn-lt"/>
              </a:defRPr>
            </a:lvl1pPr>
            <a:lvl2pPr marL="457200" indent="-225425">
              <a:lnSpc>
                <a:spcPct val="95000"/>
              </a:lnSpc>
              <a:buClr>
                <a:schemeClr val="tx2"/>
              </a:buClr>
              <a:defRPr sz="2200" b="0">
                <a:solidFill>
                  <a:schemeClr val="tx1"/>
                </a:solidFill>
                <a:latin typeface="+mn-lt"/>
              </a:defRPr>
            </a:lvl2pPr>
            <a:lvl3pPr marL="688975" indent="-231775">
              <a:lnSpc>
                <a:spcPct val="95000"/>
              </a:lnSpc>
              <a:buClr>
                <a:schemeClr val="tx2"/>
              </a:buClr>
              <a:defRPr sz="1800" b="0">
                <a:solidFill>
                  <a:schemeClr val="tx1"/>
                </a:solidFill>
                <a:latin typeface="+mn-lt"/>
              </a:defRPr>
            </a:lvl3pPr>
            <a:lvl4pPr marL="914400" indent="-225425">
              <a:lnSpc>
                <a:spcPct val="95000"/>
              </a:lnSpc>
              <a:buClr>
                <a:schemeClr val="tx2"/>
              </a:buClr>
              <a:defRPr sz="1800" b="0">
                <a:solidFill>
                  <a:schemeClr val="tx1"/>
                </a:solidFill>
                <a:latin typeface="+mn-lt"/>
              </a:defRPr>
            </a:lvl4pPr>
            <a:lvl5pPr marL="1146175" indent="-231775">
              <a:lnSpc>
                <a:spcPct val="95000"/>
              </a:lnSpc>
              <a:buClr>
                <a:schemeClr val="tx2"/>
              </a:buClr>
              <a:defRPr sz="1800" b="0">
                <a:solidFill>
                  <a:schemeClr val="tx1"/>
                </a:solidFill>
                <a:latin typeface="+mn-lt"/>
              </a:defRPr>
            </a:lvl5pPr>
          </a:lstStyle>
          <a:p>
            <a:pPr lvl="0"/>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6" name="Text Placeholder 2"/>
          <p:cNvSpPr>
            <a:spLocks noGrp="1"/>
          </p:cNvSpPr>
          <p:nvPr>
            <p:ph type="body" idx="10" hasCustomPrompt="1"/>
          </p:nvPr>
        </p:nvSpPr>
        <p:spPr>
          <a:xfrm>
            <a:off x="353568" y="1124716"/>
            <a:ext cx="8087171" cy="413959"/>
          </a:xfrm>
        </p:spPr>
        <p:txBody>
          <a:bodyPr anchor="t"/>
          <a:lstStyle>
            <a:lvl1pPr marL="0" indent="0">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10"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2116023B-4C07-4A67-9780-357F7C1D1E6D}" type="datetime1">
              <a:rPr lang="en-US" smtClean="0"/>
              <a:pPr/>
              <a:t>1/20/2011</a:t>
            </a:fld>
            <a:endParaRPr lang="en-US" dirty="0"/>
          </a:p>
        </p:txBody>
      </p:sp>
      <p:sp>
        <p:nvSpPr>
          <p:cNvPr id="11" name="Footer Placeholder 5"/>
          <p:cNvSpPr>
            <a:spLocks noGrp="1"/>
          </p:cNvSpPr>
          <p:nvPr>
            <p:ph type="ftr" sz="quarter" idx="3"/>
          </p:nvPr>
        </p:nvSpPr>
        <p:spPr>
          <a:xfrm>
            <a:off x="465881" y="6631120"/>
            <a:ext cx="4027582"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16"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3"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4" name="Group 13"/>
          <p:cNvGrpSpPr/>
          <p:nvPr userDrawn="1"/>
        </p:nvGrpSpPr>
        <p:grpSpPr bwMode="black">
          <a:xfrm>
            <a:off x="8567550" y="6463648"/>
            <a:ext cx="456609" cy="306316"/>
            <a:chOff x="3210911" y="2165350"/>
            <a:chExt cx="1137252" cy="762927"/>
          </a:xfrm>
        </p:grpSpPr>
        <p:sp>
          <p:nvSpPr>
            <p:cNvPr id="17"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18"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 and 2-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0840" y="658370"/>
            <a:ext cx="8080375" cy="560153"/>
          </a:xfrm>
        </p:spPr>
        <p:txBody>
          <a:bodyPr/>
          <a:lstStyle>
            <a:lvl1pPr>
              <a:lnSpc>
                <a:spcPct val="95000"/>
              </a:lnSpc>
              <a:defRPr sz="3200" cap="none" baseline="0">
                <a:solidFill>
                  <a:schemeClr val="bg2"/>
                </a:solidFill>
              </a:defRPr>
            </a:lvl1pPr>
          </a:lstStyle>
          <a:p>
            <a:r>
              <a:rPr lang="en-US" dirty="0" smtClean="0"/>
              <a:t>Head</a:t>
            </a:r>
            <a:endParaRPr lang="en-US" dirty="0"/>
          </a:p>
        </p:txBody>
      </p:sp>
      <p:sp>
        <p:nvSpPr>
          <p:cNvPr id="3" name="Content Placeholder 2"/>
          <p:cNvSpPr>
            <a:spLocks noGrp="1"/>
          </p:cNvSpPr>
          <p:nvPr>
            <p:ph idx="1" hasCustomPrompt="1"/>
          </p:nvPr>
        </p:nvSpPr>
        <p:spPr>
          <a:xfrm>
            <a:off x="350840" y="1672807"/>
            <a:ext cx="3989387" cy="4548187"/>
          </a:xfrm>
        </p:spPr>
        <p:txBody>
          <a:bodyPr/>
          <a:lstStyle>
            <a:lvl1pPr>
              <a:lnSpc>
                <a:spcPct val="95000"/>
              </a:lnSpc>
              <a:defRPr>
                <a:solidFill>
                  <a:schemeClr val="tx1"/>
                </a:solidFill>
                <a:latin typeface="+mn-lt"/>
              </a:defRPr>
            </a:lvl1pPr>
            <a:lvl2pPr marL="457200" indent="-225425">
              <a:lnSpc>
                <a:spcPct val="95000"/>
              </a:lnSpc>
              <a:buClr>
                <a:schemeClr val="tx2"/>
              </a:buClr>
              <a:defRPr sz="2200" b="0">
                <a:solidFill>
                  <a:schemeClr val="tx1"/>
                </a:solidFill>
                <a:latin typeface="+mn-lt"/>
              </a:defRPr>
            </a:lvl2pPr>
            <a:lvl3pPr marL="688975" indent="-231775">
              <a:lnSpc>
                <a:spcPct val="95000"/>
              </a:lnSpc>
              <a:buClr>
                <a:schemeClr val="tx2"/>
              </a:buClr>
              <a:defRPr sz="1800" b="0">
                <a:solidFill>
                  <a:schemeClr val="tx1"/>
                </a:solidFill>
                <a:latin typeface="+mn-lt"/>
              </a:defRPr>
            </a:lvl3pPr>
            <a:lvl4pPr marL="914400" indent="-225425">
              <a:lnSpc>
                <a:spcPct val="95000"/>
              </a:lnSpc>
              <a:buClr>
                <a:schemeClr val="tx2"/>
              </a:buClr>
              <a:defRPr sz="1800" b="0">
                <a:solidFill>
                  <a:schemeClr val="tx1"/>
                </a:solidFill>
                <a:latin typeface="+mn-lt"/>
              </a:defRPr>
            </a:lvl4pPr>
            <a:lvl5pPr marL="1146175" indent="-231775">
              <a:lnSpc>
                <a:spcPct val="95000"/>
              </a:lnSpc>
              <a:buClr>
                <a:schemeClr val="tx2"/>
              </a:buClr>
              <a:defRPr sz="1800" b="0">
                <a:solidFill>
                  <a:schemeClr val="tx1"/>
                </a:solidFill>
                <a:latin typeface="+mn-lt"/>
              </a:defRPr>
            </a:lvl5pPr>
          </a:lstStyle>
          <a:p>
            <a:pPr lvl="0"/>
            <a:r>
              <a:rPr lang="en-US" dirty="0" smtClean="0"/>
              <a:t>Click to edit bullet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6" name="Text Placeholder 2"/>
          <p:cNvSpPr>
            <a:spLocks noGrp="1"/>
          </p:cNvSpPr>
          <p:nvPr>
            <p:ph type="body" idx="10" hasCustomPrompt="1"/>
          </p:nvPr>
        </p:nvSpPr>
        <p:spPr>
          <a:xfrm>
            <a:off x="353569" y="1124716"/>
            <a:ext cx="8077645" cy="413959"/>
          </a:xfrm>
        </p:spPr>
        <p:txBody>
          <a:bodyPr anchor="t"/>
          <a:lstStyle>
            <a:lvl1pPr marL="0" indent="0">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9" name="Content Placeholder 2"/>
          <p:cNvSpPr>
            <a:spLocks noGrp="1"/>
          </p:cNvSpPr>
          <p:nvPr>
            <p:ph idx="11" hasCustomPrompt="1"/>
          </p:nvPr>
        </p:nvSpPr>
        <p:spPr>
          <a:xfrm>
            <a:off x="4572003" y="1666876"/>
            <a:ext cx="4013199" cy="4548187"/>
          </a:xfrm>
        </p:spPr>
        <p:txBody>
          <a:bodyPr/>
          <a:lstStyle>
            <a:lvl1pPr>
              <a:lnSpc>
                <a:spcPct val="95000"/>
              </a:lnSpc>
              <a:defRPr>
                <a:solidFill>
                  <a:schemeClr val="tx1"/>
                </a:solidFill>
                <a:latin typeface="+mn-lt"/>
              </a:defRPr>
            </a:lvl1pPr>
            <a:lvl2pPr marL="457200" indent="-225425">
              <a:lnSpc>
                <a:spcPct val="95000"/>
              </a:lnSpc>
              <a:buClr>
                <a:schemeClr val="tx2"/>
              </a:buClr>
              <a:defRPr sz="2200" b="0">
                <a:solidFill>
                  <a:schemeClr val="tx1"/>
                </a:solidFill>
                <a:latin typeface="+mn-lt"/>
              </a:defRPr>
            </a:lvl2pPr>
            <a:lvl3pPr marL="688975" indent="-231775">
              <a:lnSpc>
                <a:spcPct val="95000"/>
              </a:lnSpc>
              <a:buClr>
                <a:schemeClr val="tx2"/>
              </a:buClr>
              <a:defRPr sz="1800" b="0">
                <a:solidFill>
                  <a:schemeClr val="tx1"/>
                </a:solidFill>
                <a:latin typeface="+mn-lt"/>
              </a:defRPr>
            </a:lvl3pPr>
            <a:lvl4pPr marL="914400" indent="-225425">
              <a:lnSpc>
                <a:spcPct val="95000"/>
              </a:lnSpc>
              <a:buClr>
                <a:schemeClr val="tx2"/>
              </a:buClr>
              <a:defRPr sz="1800" b="0">
                <a:solidFill>
                  <a:schemeClr val="tx1"/>
                </a:solidFill>
                <a:latin typeface="+mn-lt"/>
              </a:defRPr>
            </a:lvl4pPr>
            <a:lvl5pPr marL="1146175" indent="-231775">
              <a:lnSpc>
                <a:spcPct val="95000"/>
              </a:lnSpc>
              <a:buClr>
                <a:schemeClr val="tx2"/>
              </a:buClr>
              <a:defRPr sz="1800" b="0">
                <a:solidFill>
                  <a:schemeClr val="tx1"/>
                </a:solidFill>
                <a:latin typeface="+mn-lt"/>
              </a:defRPr>
            </a:lvl5pPr>
          </a:lstStyle>
          <a:p>
            <a:pPr lvl="0"/>
            <a:r>
              <a:rPr lang="en-US" dirty="0" smtClean="0"/>
              <a:t>Click to edit bullet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9C494834-13E3-4F5F-B0AE-D81CA9565EF6}" type="datetime1">
              <a:rPr lang="en-US" smtClean="0"/>
              <a:pPr/>
              <a:t>1/20/2011</a:t>
            </a:fld>
            <a:endParaRPr lang="en-US" dirty="0"/>
          </a:p>
        </p:txBody>
      </p:sp>
      <p:sp>
        <p:nvSpPr>
          <p:cNvPr id="18" name="Footer Placeholder 5"/>
          <p:cNvSpPr>
            <a:spLocks noGrp="1"/>
          </p:cNvSpPr>
          <p:nvPr>
            <p:ph type="ftr" sz="quarter" idx="3"/>
          </p:nvPr>
        </p:nvSpPr>
        <p:spPr>
          <a:xfrm>
            <a:off x="465881" y="6631120"/>
            <a:ext cx="4021972"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23"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4"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5" name="Group 14"/>
          <p:cNvGrpSpPr/>
          <p:nvPr userDrawn="1"/>
        </p:nvGrpSpPr>
        <p:grpSpPr bwMode="black">
          <a:xfrm>
            <a:off x="8567550" y="6463648"/>
            <a:ext cx="456609" cy="306316"/>
            <a:chOff x="3210911" y="2165350"/>
            <a:chExt cx="1137252" cy="762927"/>
          </a:xfrm>
        </p:grpSpPr>
        <p:sp>
          <p:nvSpPr>
            <p:cNvPr id="17"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24"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 and Content w/ Portrait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0840" y="658370"/>
            <a:ext cx="8080375" cy="560153"/>
          </a:xfrm>
        </p:spPr>
        <p:txBody>
          <a:bodyPr/>
          <a:lstStyle>
            <a:lvl1pPr>
              <a:lnSpc>
                <a:spcPct val="95000"/>
              </a:lnSpc>
              <a:defRPr sz="3200" cap="none" baseline="0">
                <a:solidFill>
                  <a:schemeClr val="bg2"/>
                </a:solidFill>
              </a:defRPr>
            </a:lvl1pPr>
          </a:lstStyle>
          <a:p>
            <a:r>
              <a:rPr lang="en-US" dirty="0" smtClean="0"/>
              <a:t>Head</a:t>
            </a:r>
            <a:endParaRPr lang="en-US" dirty="0"/>
          </a:p>
        </p:txBody>
      </p:sp>
      <p:sp>
        <p:nvSpPr>
          <p:cNvPr id="3" name="Content Placeholder 2"/>
          <p:cNvSpPr>
            <a:spLocks noGrp="1"/>
          </p:cNvSpPr>
          <p:nvPr>
            <p:ph idx="1" hasCustomPrompt="1"/>
          </p:nvPr>
        </p:nvSpPr>
        <p:spPr>
          <a:xfrm>
            <a:off x="350840" y="1672808"/>
            <a:ext cx="5621791" cy="4542255"/>
          </a:xfrm>
        </p:spPr>
        <p:txBody>
          <a:bodyPr/>
          <a:lstStyle>
            <a:lvl1pPr>
              <a:lnSpc>
                <a:spcPct val="95000"/>
              </a:lnSpc>
              <a:defRPr>
                <a:solidFill>
                  <a:schemeClr val="tx1"/>
                </a:solidFill>
                <a:latin typeface="+mn-lt"/>
              </a:defRPr>
            </a:lvl1pPr>
            <a:lvl2pPr>
              <a:lnSpc>
                <a:spcPct val="95000"/>
              </a:lnSpc>
              <a:buClr>
                <a:schemeClr val="tx2"/>
              </a:buClr>
              <a:defRPr sz="2200" b="0">
                <a:solidFill>
                  <a:schemeClr val="tx1"/>
                </a:solidFill>
                <a:latin typeface="+mn-lt"/>
              </a:defRPr>
            </a:lvl2pPr>
            <a:lvl3pPr>
              <a:lnSpc>
                <a:spcPct val="95000"/>
              </a:lnSpc>
              <a:buClr>
                <a:schemeClr val="tx2"/>
              </a:buClr>
              <a:defRPr sz="1800" b="0">
                <a:solidFill>
                  <a:schemeClr val="tx1"/>
                </a:solidFill>
                <a:latin typeface="+mn-lt"/>
              </a:defRPr>
            </a:lvl3pPr>
            <a:lvl4pPr>
              <a:lnSpc>
                <a:spcPct val="95000"/>
              </a:lnSpc>
              <a:buClr>
                <a:schemeClr val="tx2"/>
              </a:buClr>
              <a:defRPr sz="1800" b="0">
                <a:solidFill>
                  <a:schemeClr val="tx1"/>
                </a:solidFill>
                <a:latin typeface="+mn-lt"/>
              </a:defRPr>
            </a:lvl4pPr>
            <a:lvl5pPr>
              <a:lnSpc>
                <a:spcPct val="95000"/>
              </a:lnSpc>
              <a:buClr>
                <a:schemeClr val="tx2"/>
              </a:buClr>
              <a:defRPr sz="1800" b="0">
                <a:solidFill>
                  <a:schemeClr val="tx1"/>
                </a:solidFill>
                <a:latin typeface="+mn-lt"/>
              </a:defRPr>
            </a:lvl5pPr>
          </a:lstStyle>
          <a:p>
            <a:pPr lvl="0"/>
            <a:r>
              <a:rPr lang="en-US" dirty="0" smtClean="0"/>
              <a:t>Click to edit bullet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2"/>
          <p:cNvSpPr>
            <a:spLocks noGrp="1"/>
          </p:cNvSpPr>
          <p:nvPr>
            <p:ph type="body" idx="10" hasCustomPrompt="1"/>
          </p:nvPr>
        </p:nvSpPr>
        <p:spPr>
          <a:xfrm>
            <a:off x="353569" y="1124716"/>
            <a:ext cx="8077645" cy="413959"/>
          </a:xfrm>
        </p:spPr>
        <p:txBody>
          <a:bodyPr anchor="t"/>
          <a:lstStyle>
            <a:lvl1pPr marL="0" indent="0">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13" name="Picture Placeholder 12"/>
          <p:cNvSpPr>
            <a:spLocks noGrp="1"/>
          </p:cNvSpPr>
          <p:nvPr>
            <p:ph type="pic" sz="quarter" idx="11" hasCustomPrompt="1"/>
          </p:nvPr>
        </p:nvSpPr>
        <p:spPr bwMode="gray">
          <a:xfrm>
            <a:off x="6118229" y="1800227"/>
            <a:ext cx="3025775" cy="3729036"/>
          </a:xfrm>
          <a:solidFill>
            <a:schemeClr val="tx2">
              <a:lumMod val="20000"/>
              <a:lumOff val="80000"/>
            </a:schemeClr>
          </a:solidFill>
        </p:spPr>
        <p:txBody>
          <a:bodyPr/>
          <a:lstStyle>
            <a:lvl1pPr>
              <a:defRPr/>
            </a:lvl1pPr>
          </a:lstStyle>
          <a:p>
            <a:r>
              <a:rPr lang="en-US" dirty="0" smtClean="0"/>
              <a:t>Click icon to add photo</a:t>
            </a:r>
            <a:endParaRPr lang="en-US" dirty="0"/>
          </a:p>
        </p:txBody>
      </p:sp>
      <p:sp>
        <p:nvSpPr>
          <p:cNvPr id="14" name="Rectangle 35"/>
          <p:cNvSpPr>
            <a:spLocks noChangeArrowheads="1"/>
          </p:cNvSpPr>
          <p:nvPr/>
        </p:nvSpPr>
        <p:spPr bwMode="gray">
          <a:xfrm>
            <a:off x="6118225" y="5602287"/>
            <a:ext cx="2242003" cy="612775"/>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35"/>
          <p:cNvSpPr>
            <a:spLocks noChangeArrowheads="1"/>
          </p:cNvSpPr>
          <p:nvPr/>
        </p:nvSpPr>
        <p:spPr bwMode="gray">
          <a:xfrm>
            <a:off x="8431213" y="5602287"/>
            <a:ext cx="712789" cy="612775"/>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20"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0E5D220E-E7AF-44AA-BDD1-0140ACCB3BD6}" type="datetime1">
              <a:rPr lang="en-US" smtClean="0"/>
              <a:pPr/>
              <a:t>1/20/2011</a:t>
            </a:fld>
            <a:endParaRPr lang="en-US" dirty="0"/>
          </a:p>
        </p:txBody>
      </p:sp>
      <p:sp>
        <p:nvSpPr>
          <p:cNvPr id="21" name="Footer Placeholder 5"/>
          <p:cNvSpPr>
            <a:spLocks noGrp="1"/>
          </p:cNvSpPr>
          <p:nvPr>
            <p:ph type="ftr" sz="quarter" idx="3"/>
          </p:nvPr>
        </p:nvSpPr>
        <p:spPr>
          <a:xfrm>
            <a:off x="465881" y="6631120"/>
            <a:ext cx="4033191"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27"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7"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8" name="Group 17"/>
          <p:cNvGrpSpPr/>
          <p:nvPr userDrawn="1"/>
        </p:nvGrpSpPr>
        <p:grpSpPr bwMode="black">
          <a:xfrm>
            <a:off x="8567550" y="6463648"/>
            <a:ext cx="456609" cy="306316"/>
            <a:chOff x="3210911" y="2165350"/>
            <a:chExt cx="1137252" cy="762927"/>
          </a:xfrm>
        </p:grpSpPr>
        <p:sp>
          <p:nvSpPr>
            <p:cNvPr id="22"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26"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 and Content w/ Landscape Photo">
    <p:spTree>
      <p:nvGrpSpPr>
        <p:cNvPr id="1" name=""/>
        <p:cNvGrpSpPr/>
        <p:nvPr/>
      </p:nvGrpSpPr>
      <p:grpSpPr>
        <a:xfrm>
          <a:off x="0" y="0"/>
          <a:ext cx="0" cy="0"/>
          <a:chOff x="0" y="0"/>
          <a:chExt cx="0" cy="0"/>
        </a:xfrm>
      </p:grpSpPr>
      <p:sp>
        <p:nvSpPr>
          <p:cNvPr id="19" name="Rectangle 35"/>
          <p:cNvSpPr>
            <a:spLocks noChangeArrowheads="1"/>
          </p:cNvSpPr>
          <p:nvPr userDrawn="1"/>
        </p:nvSpPr>
        <p:spPr bwMode="gray">
          <a:xfrm>
            <a:off x="8431213" y="5602287"/>
            <a:ext cx="712789" cy="612775"/>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35"/>
          <p:cNvSpPr>
            <a:spLocks noChangeArrowheads="1"/>
          </p:cNvSpPr>
          <p:nvPr userDrawn="1"/>
        </p:nvSpPr>
        <p:spPr bwMode="gray">
          <a:xfrm>
            <a:off x="4572001" y="5602287"/>
            <a:ext cx="3788228" cy="612775"/>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hasCustomPrompt="1"/>
          </p:nvPr>
        </p:nvSpPr>
        <p:spPr>
          <a:xfrm>
            <a:off x="350838" y="658370"/>
            <a:ext cx="8080375" cy="560153"/>
          </a:xfrm>
        </p:spPr>
        <p:txBody>
          <a:bodyPr/>
          <a:lstStyle>
            <a:lvl1pPr>
              <a:lnSpc>
                <a:spcPct val="95000"/>
              </a:lnSpc>
              <a:defRPr sz="3200" cap="none" baseline="0">
                <a:solidFill>
                  <a:schemeClr val="bg2"/>
                </a:solidFill>
              </a:defRPr>
            </a:lvl1pPr>
          </a:lstStyle>
          <a:p>
            <a:r>
              <a:rPr lang="en-US" dirty="0" smtClean="0"/>
              <a:t>Head</a:t>
            </a:r>
            <a:endParaRPr lang="en-US" dirty="0"/>
          </a:p>
        </p:txBody>
      </p:sp>
      <p:sp>
        <p:nvSpPr>
          <p:cNvPr id="3" name="Content Placeholder 2"/>
          <p:cNvSpPr>
            <a:spLocks noGrp="1"/>
          </p:cNvSpPr>
          <p:nvPr>
            <p:ph idx="1" hasCustomPrompt="1"/>
          </p:nvPr>
        </p:nvSpPr>
        <p:spPr>
          <a:xfrm>
            <a:off x="350839" y="1672807"/>
            <a:ext cx="4078224" cy="4542256"/>
          </a:xfrm>
        </p:spPr>
        <p:txBody>
          <a:bodyPr/>
          <a:lstStyle>
            <a:lvl1pPr>
              <a:lnSpc>
                <a:spcPct val="95000"/>
              </a:lnSpc>
              <a:defRPr>
                <a:solidFill>
                  <a:schemeClr val="tx1"/>
                </a:solidFill>
                <a:latin typeface="+mn-lt"/>
              </a:defRPr>
            </a:lvl1pPr>
            <a:lvl2pPr>
              <a:lnSpc>
                <a:spcPct val="95000"/>
              </a:lnSpc>
              <a:defRPr sz="2200" b="0">
                <a:solidFill>
                  <a:schemeClr val="tx1"/>
                </a:solidFill>
                <a:latin typeface="+mn-lt"/>
              </a:defRPr>
            </a:lvl2pPr>
            <a:lvl3pPr>
              <a:lnSpc>
                <a:spcPct val="95000"/>
              </a:lnSpc>
              <a:defRPr sz="1800" b="0">
                <a:solidFill>
                  <a:schemeClr val="tx1"/>
                </a:solidFill>
                <a:latin typeface="+mn-lt"/>
              </a:defRPr>
            </a:lvl3pPr>
            <a:lvl4pPr>
              <a:lnSpc>
                <a:spcPct val="95000"/>
              </a:lnSpc>
              <a:defRPr sz="1800" b="0">
                <a:solidFill>
                  <a:schemeClr val="tx1"/>
                </a:solidFill>
                <a:latin typeface="+mn-lt"/>
              </a:defRPr>
            </a:lvl4pPr>
            <a:lvl5pPr>
              <a:lnSpc>
                <a:spcPct val="95000"/>
              </a:lnSpc>
              <a:defRPr sz="1800" b="0">
                <a:solidFill>
                  <a:schemeClr val="tx1"/>
                </a:solidFill>
                <a:latin typeface="+mn-lt"/>
              </a:defRPr>
            </a:lvl5pPr>
          </a:lstStyle>
          <a:p>
            <a:pPr lvl="0"/>
            <a:r>
              <a:rPr lang="en-US" dirty="0" smtClean="0"/>
              <a:t>Click to edit bullet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2"/>
          <p:cNvSpPr>
            <a:spLocks noGrp="1"/>
          </p:cNvSpPr>
          <p:nvPr>
            <p:ph type="body" idx="10" hasCustomPrompt="1"/>
          </p:nvPr>
        </p:nvSpPr>
        <p:spPr>
          <a:xfrm>
            <a:off x="353568" y="1124716"/>
            <a:ext cx="8077645" cy="413959"/>
          </a:xfrm>
        </p:spPr>
        <p:txBody>
          <a:bodyPr anchor="t"/>
          <a:lstStyle>
            <a:lvl1pPr marL="0" indent="0">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14" name="Picture Placeholder 13"/>
          <p:cNvSpPr>
            <a:spLocks noGrp="1"/>
          </p:cNvSpPr>
          <p:nvPr>
            <p:ph type="pic" sz="quarter" idx="11" hasCustomPrompt="1"/>
          </p:nvPr>
        </p:nvSpPr>
        <p:spPr bwMode="gray">
          <a:xfrm>
            <a:off x="4572000" y="1800227"/>
            <a:ext cx="4572000" cy="3729036"/>
          </a:xfrm>
          <a:solidFill>
            <a:schemeClr val="tx2">
              <a:lumMod val="20000"/>
              <a:lumOff val="80000"/>
            </a:schemeClr>
          </a:solidFill>
        </p:spPr>
        <p:txBody>
          <a:bodyPr/>
          <a:lstStyle>
            <a:lvl1pPr>
              <a:defRPr/>
            </a:lvl1pPr>
          </a:lstStyle>
          <a:p>
            <a:r>
              <a:rPr lang="en-US" dirty="0" smtClean="0"/>
              <a:t>Click icon to add photo</a:t>
            </a:r>
            <a:endParaRPr lang="en-US" dirty="0"/>
          </a:p>
        </p:txBody>
      </p:sp>
      <p:sp>
        <p:nvSpPr>
          <p:cNvPr id="13"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20"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B510F566-A872-4185-A566-57ADF40FEF0C}" type="datetime1">
              <a:rPr lang="en-US" smtClean="0"/>
              <a:pPr/>
              <a:t>1/20/2011</a:t>
            </a:fld>
            <a:endParaRPr lang="en-US" dirty="0"/>
          </a:p>
        </p:txBody>
      </p:sp>
      <p:sp>
        <p:nvSpPr>
          <p:cNvPr id="21" name="Footer Placeholder 5"/>
          <p:cNvSpPr>
            <a:spLocks noGrp="1"/>
          </p:cNvSpPr>
          <p:nvPr>
            <p:ph type="ftr" sz="quarter" idx="3"/>
          </p:nvPr>
        </p:nvSpPr>
        <p:spPr>
          <a:xfrm>
            <a:off x="465881" y="6631120"/>
            <a:ext cx="4027582"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28"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22"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24" name="Group 23"/>
          <p:cNvGrpSpPr/>
          <p:nvPr userDrawn="1"/>
        </p:nvGrpSpPr>
        <p:grpSpPr bwMode="black">
          <a:xfrm>
            <a:off x="8567550" y="6463648"/>
            <a:ext cx="456609" cy="306316"/>
            <a:chOff x="3210911" y="2165350"/>
            <a:chExt cx="1137252" cy="762927"/>
          </a:xfrm>
        </p:grpSpPr>
        <p:sp>
          <p:nvSpPr>
            <p:cNvPr id="27"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29"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 and Subhead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0838" y="658370"/>
            <a:ext cx="8080375" cy="560153"/>
          </a:xfrm>
        </p:spPr>
        <p:txBody>
          <a:bodyPr/>
          <a:lstStyle>
            <a:lvl1pPr>
              <a:lnSpc>
                <a:spcPct val="95000"/>
              </a:lnSpc>
              <a:defRPr sz="3200">
                <a:solidFill>
                  <a:schemeClr val="bg2"/>
                </a:solidFill>
              </a:defRPr>
            </a:lvl1pPr>
          </a:lstStyle>
          <a:p>
            <a:r>
              <a:rPr lang="en-US" dirty="0" smtClean="0"/>
              <a:t>Head</a:t>
            </a:r>
            <a:endParaRPr lang="en-US" dirty="0"/>
          </a:p>
        </p:txBody>
      </p:sp>
      <p:sp>
        <p:nvSpPr>
          <p:cNvPr id="3" name="Text Placeholder 2"/>
          <p:cNvSpPr>
            <a:spLocks noGrp="1"/>
          </p:cNvSpPr>
          <p:nvPr>
            <p:ph type="body" idx="10" hasCustomPrompt="1"/>
          </p:nvPr>
        </p:nvSpPr>
        <p:spPr>
          <a:xfrm>
            <a:off x="353568" y="1124716"/>
            <a:ext cx="8077645" cy="413959"/>
          </a:xfrm>
        </p:spPr>
        <p:txBody>
          <a:bodyPr anchor="t"/>
          <a:lstStyle>
            <a:lvl1pPr marL="0" indent="0">
              <a:buNone/>
              <a:defRPr sz="22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9"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1"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AB8C6436-7849-464E-A163-46F787AB3A43}" type="datetime1">
              <a:rPr lang="en-US" smtClean="0"/>
              <a:pPr/>
              <a:t>1/20/2011</a:t>
            </a:fld>
            <a:endParaRPr lang="en-US" dirty="0"/>
          </a:p>
        </p:txBody>
      </p:sp>
      <p:sp>
        <p:nvSpPr>
          <p:cNvPr id="13" name="Footer Placeholder 5"/>
          <p:cNvSpPr>
            <a:spLocks noGrp="1"/>
          </p:cNvSpPr>
          <p:nvPr>
            <p:ph type="ftr" sz="quarter" idx="3"/>
          </p:nvPr>
        </p:nvSpPr>
        <p:spPr>
          <a:xfrm>
            <a:off x="465881" y="6631120"/>
            <a:ext cx="4010752"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12"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dirty="0" smtClean="0">
              <a:solidFill>
                <a:schemeClr val="tx1"/>
              </a:solidFill>
              <a:latin typeface="+mn-lt"/>
              <a:ea typeface="+mn-ea"/>
              <a:cs typeface="+mn-cs"/>
            </a:endParaRPr>
          </a:p>
          <a:p>
            <a:pPr marL="0" algn="l" defTabSz="914400" rtl="0" eaLnBrk="1" latinLnBrk="0" hangingPunct="1"/>
            <a:endParaRPr lang="en-US" sz="1800" kern="1200" dirty="0">
              <a:solidFill>
                <a:schemeClr val="tx1"/>
              </a:solidFill>
              <a:latin typeface="+mn-lt"/>
              <a:ea typeface="+mn-ea"/>
              <a:cs typeface="+mn-cs"/>
            </a:endParaRPr>
          </a:p>
        </p:txBody>
      </p:sp>
      <p:sp>
        <p:nvSpPr>
          <p:cNvPr id="14"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5" name="Group 14"/>
          <p:cNvGrpSpPr/>
          <p:nvPr userDrawn="1"/>
        </p:nvGrpSpPr>
        <p:grpSpPr bwMode="black">
          <a:xfrm>
            <a:off x="8567550" y="6463648"/>
            <a:ext cx="456609" cy="306316"/>
            <a:chOff x="3210911" y="2165350"/>
            <a:chExt cx="1137252" cy="762927"/>
          </a:xfrm>
        </p:grpSpPr>
        <p:sp>
          <p:nvSpPr>
            <p:cNvPr id="17"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18"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2"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9"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1"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C044F13D-A518-48D6-9A69-17877978A25B}" type="datetime1">
              <a:rPr lang="en-US" smtClean="0"/>
              <a:pPr/>
              <a:t>1/20/2011</a:t>
            </a:fld>
            <a:endParaRPr lang="en-US" dirty="0"/>
          </a:p>
        </p:txBody>
      </p:sp>
      <p:sp>
        <p:nvSpPr>
          <p:cNvPr id="13" name="Footer Placeholder 5"/>
          <p:cNvSpPr>
            <a:spLocks noGrp="1"/>
          </p:cNvSpPr>
          <p:nvPr>
            <p:ph type="ftr" sz="quarter" idx="3"/>
          </p:nvPr>
        </p:nvSpPr>
        <p:spPr>
          <a:xfrm>
            <a:off x="465881" y="6631120"/>
            <a:ext cx="4010752"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10"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4" name="Group 13"/>
          <p:cNvGrpSpPr/>
          <p:nvPr userDrawn="1"/>
        </p:nvGrpSpPr>
        <p:grpSpPr bwMode="black">
          <a:xfrm>
            <a:off x="8567550" y="6463648"/>
            <a:ext cx="456609" cy="306316"/>
            <a:chOff x="3210911" y="2165350"/>
            <a:chExt cx="1137252" cy="762927"/>
          </a:xfrm>
        </p:grpSpPr>
        <p:sp>
          <p:nvSpPr>
            <p:cNvPr id="15"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17"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ig Idea Slide">
    <p:spTree>
      <p:nvGrpSpPr>
        <p:cNvPr id="1" name=""/>
        <p:cNvGrpSpPr/>
        <p:nvPr/>
      </p:nvGrpSpPr>
      <p:grpSpPr>
        <a:xfrm>
          <a:off x="0" y="0"/>
          <a:ext cx="0" cy="0"/>
          <a:chOff x="0" y="0"/>
          <a:chExt cx="0" cy="0"/>
        </a:xfrm>
      </p:grpSpPr>
      <p:sp>
        <p:nvSpPr>
          <p:cNvPr id="11" name="Rectangle 7"/>
          <p:cNvSpPr>
            <a:spLocks noChangeArrowheads="1"/>
          </p:cNvSpPr>
          <p:nvPr userDrawn="1"/>
        </p:nvSpPr>
        <p:spPr bwMode="gray">
          <a:xfrm>
            <a:off x="1" y="-2"/>
            <a:ext cx="161925" cy="1426371"/>
          </a:xfrm>
          <a:prstGeom prst="rect">
            <a:avLst/>
          </a:prstGeom>
          <a:solidFill>
            <a:schemeClr val="bg2"/>
          </a:solidFill>
          <a:ln w="9525">
            <a:noFill/>
            <a:miter lim="800000"/>
            <a:headEnd/>
            <a:tailEnd/>
          </a:ln>
        </p:spPr>
        <p:txBody>
          <a:bodyPr vert="horz" wrap="square" lIns="91440" tIns="45720" rIns="91440" bIns="45720" numCol="1" anchor="t" anchorCtr="0" compatLnSpc="1">
            <a:prstTxWarp prst="textNoShape">
              <a:avLst/>
            </a:prstTxWarp>
          </a:bodyPr>
          <a:lstStyle/>
          <a:p>
            <a:pPr marL="0" algn="l" defTabSz="914400" rtl="0" eaLnBrk="1" latinLnBrk="0" hangingPunct="1"/>
            <a:endParaRPr lang="en-US" sz="1800" kern="1200">
              <a:solidFill>
                <a:schemeClr val="tx1"/>
              </a:solidFill>
              <a:latin typeface="+mn-lt"/>
              <a:ea typeface="+mn-ea"/>
              <a:cs typeface="+mn-cs"/>
            </a:endParaRPr>
          </a:p>
        </p:txBody>
      </p:sp>
      <p:sp>
        <p:nvSpPr>
          <p:cNvPr id="9" name="Title 1"/>
          <p:cNvSpPr>
            <a:spLocks noGrp="1"/>
          </p:cNvSpPr>
          <p:nvPr>
            <p:ph type="title" hasCustomPrompt="1"/>
          </p:nvPr>
        </p:nvSpPr>
        <p:spPr>
          <a:xfrm>
            <a:off x="471488" y="2084828"/>
            <a:ext cx="8197024" cy="1261884"/>
          </a:xfrm>
        </p:spPr>
        <p:txBody>
          <a:bodyPr anchor="ctr"/>
          <a:lstStyle>
            <a:lvl1pPr algn="ctr">
              <a:lnSpc>
                <a:spcPct val="95000"/>
              </a:lnSpc>
              <a:defRPr sz="8000" b="1">
                <a:solidFill>
                  <a:schemeClr val="bg2"/>
                </a:solidFill>
              </a:defRPr>
            </a:lvl1pPr>
          </a:lstStyle>
          <a:p>
            <a:r>
              <a:rPr lang="en-US" dirty="0" smtClean="0"/>
              <a:t>CLICK TO EDIT</a:t>
            </a:r>
            <a:endParaRPr lang="en-US" dirty="0"/>
          </a:p>
        </p:txBody>
      </p:sp>
      <p:sp>
        <p:nvSpPr>
          <p:cNvPr id="12" name="Text Placeholder 2"/>
          <p:cNvSpPr>
            <a:spLocks noGrp="1"/>
          </p:cNvSpPr>
          <p:nvPr>
            <p:ph type="body" idx="10" hasCustomPrompt="1"/>
          </p:nvPr>
        </p:nvSpPr>
        <p:spPr>
          <a:xfrm>
            <a:off x="914400" y="3493008"/>
            <a:ext cx="7324344" cy="443198"/>
          </a:xfrm>
        </p:spPr>
        <p:txBody>
          <a:bodyPr anchor="t"/>
          <a:lstStyle>
            <a:lvl1pPr marL="0" indent="0" algn="ctr">
              <a:buNone/>
              <a:defRPr sz="2400">
                <a:solidFill>
                  <a:schemeClr val="accent6"/>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a:t>
            </a:r>
          </a:p>
        </p:txBody>
      </p:sp>
      <p:sp>
        <p:nvSpPr>
          <p:cNvPr id="23"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B51130CF-8FEE-403C-9018-9008C029AFCD}" type="datetime1">
              <a:rPr lang="en-US" smtClean="0"/>
              <a:pPr/>
              <a:t>1/20/2011</a:t>
            </a:fld>
            <a:endParaRPr lang="en-US" dirty="0"/>
          </a:p>
        </p:txBody>
      </p:sp>
      <p:sp>
        <p:nvSpPr>
          <p:cNvPr id="26" name="Footer Placeholder 5"/>
          <p:cNvSpPr>
            <a:spLocks noGrp="1"/>
          </p:cNvSpPr>
          <p:nvPr>
            <p:ph type="ftr" sz="quarter" idx="3"/>
          </p:nvPr>
        </p:nvSpPr>
        <p:spPr>
          <a:xfrm>
            <a:off x="465881" y="6631120"/>
            <a:ext cx="4038801" cy="155235"/>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31" name="Rectangle 16"/>
          <p:cNvSpPr>
            <a:spLocks noChangeArrowheads="1"/>
          </p:cNvSpPr>
          <p:nvPr userDrawn="1"/>
        </p:nvSpPr>
        <p:spPr bwMode="gray">
          <a:xfrm>
            <a:off x="1145" y="1507333"/>
            <a:ext cx="160783" cy="5261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75000"/>
              </a:lnSpc>
            </a:pPr>
            <a:endParaRPr lang="en-US" sz="1800" kern="1200">
              <a:solidFill>
                <a:schemeClr val="bg1"/>
              </a:solidFill>
              <a:latin typeface="+mn-lt"/>
              <a:ea typeface="+mn-ea"/>
              <a:cs typeface="+mn-cs"/>
            </a:endParaRPr>
          </a:p>
        </p:txBody>
      </p:sp>
      <p:sp>
        <p:nvSpPr>
          <p:cNvPr id="13"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grpSp>
        <p:nvGrpSpPr>
          <p:cNvPr id="14" name="Group 13"/>
          <p:cNvGrpSpPr/>
          <p:nvPr userDrawn="1"/>
        </p:nvGrpSpPr>
        <p:grpSpPr bwMode="black">
          <a:xfrm>
            <a:off x="8567550" y="6463648"/>
            <a:ext cx="456609" cy="306316"/>
            <a:chOff x="3210911" y="2165350"/>
            <a:chExt cx="1137252" cy="762927"/>
          </a:xfrm>
        </p:grpSpPr>
        <p:sp>
          <p:nvSpPr>
            <p:cNvPr id="15" name="Freeform 67"/>
            <p:cNvSpPr>
              <a:spLocks noEditPoints="1"/>
            </p:cNvSpPr>
            <p:nvPr/>
          </p:nvSpPr>
          <p:spPr bwMode="black">
            <a:xfrm>
              <a:off x="3210911" y="2165817"/>
              <a:ext cx="1049411" cy="762460"/>
            </a:xfrm>
            <a:custGeom>
              <a:avLst/>
              <a:gdLst/>
              <a:ahLst/>
              <a:cxnLst>
                <a:cxn ang="0">
                  <a:pos x="1511" y="0"/>
                </a:cxn>
                <a:cxn ang="0">
                  <a:pos x="1902" y="390"/>
                </a:cxn>
                <a:cxn ang="0">
                  <a:pos x="1760" y="691"/>
                </a:cxn>
                <a:cxn ang="0">
                  <a:pos x="1902" y="992"/>
                </a:cxn>
                <a:cxn ang="0">
                  <a:pos x="1511" y="1382"/>
                </a:cxn>
                <a:cxn ang="0">
                  <a:pos x="0" y="1382"/>
                </a:cxn>
                <a:cxn ang="0">
                  <a:pos x="1044" y="691"/>
                </a:cxn>
                <a:cxn ang="0">
                  <a:pos x="0" y="0"/>
                </a:cxn>
                <a:cxn ang="0">
                  <a:pos x="1511" y="0"/>
                </a:cxn>
                <a:cxn ang="0">
                  <a:pos x="1492" y="195"/>
                </a:cxn>
                <a:cxn ang="0">
                  <a:pos x="537" y="195"/>
                </a:cxn>
                <a:cxn ang="0">
                  <a:pos x="1492" y="585"/>
                </a:cxn>
                <a:cxn ang="0">
                  <a:pos x="1687" y="390"/>
                </a:cxn>
                <a:cxn ang="0">
                  <a:pos x="1492" y="195"/>
                </a:cxn>
                <a:cxn ang="0">
                  <a:pos x="1492" y="797"/>
                </a:cxn>
                <a:cxn ang="0">
                  <a:pos x="537" y="1187"/>
                </a:cxn>
                <a:cxn ang="0">
                  <a:pos x="1492" y="1187"/>
                </a:cxn>
                <a:cxn ang="0">
                  <a:pos x="1687" y="992"/>
                </a:cxn>
                <a:cxn ang="0">
                  <a:pos x="1492" y="797"/>
                </a:cxn>
              </a:cxnLst>
              <a:rect l="0" t="0" r="r" b="b"/>
              <a:pathLst>
                <a:path w="1902" h="1382">
                  <a:moveTo>
                    <a:pt x="1511" y="0"/>
                  </a:moveTo>
                  <a:cubicBezTo>
                    <a:pt x="1727" y="0"/>
                    <a:pt x="1902" y="174"/>
                    <a:pt x="1902" y="390"/>
                  </a:cubicBezTo>
                  <a:cubicBezTo>
                    <a:pt x="1902" y="511"/>
                    <a:pt x="1846" y="619"/>
                    <a:pt x="1760" y="691"/>
                  </a:cubicBezTo>
                  <a:cubicBezTo>
                    <a:pt x="1846" y="762"/>
                    <a:pt x="1902" y="870"/>
                    <a:pt x="1902" y="992"/>
                  </a:cubicBezTo>
                  <a:cubicBezTo>
                    <a:pt x="1902" y="1207"/>
                    <a:pt x="1727" y="1382"/>
                    <a:pt x="1511" y="1382"/>
                  </a:cubicBezTo>
                  <a:cubicBezTo>
                    <a:pt x="0" y="1382"/>
                    <a:pt x="0" y="1382"/>
                    <a:pt x="0" y="1382"/>
                  </a:cubicBezTo>
                  <a:cubicBezTo>
                    <a:pt x="387" y="991"/>
                    <a:pt x="755" y="790"/>
                    <a:pt x="1044" y="691"/>
                  </a:cubicBezTo>
                  <a:cubicBezTo>
                    <a:pt x="755" y="592"/>
                    <a:pt x="387" y="391"/>
                    <a:pt x="0" y="0"/>
                  </a:cubicBezTo>
                  <a:lnTo>
                    <a:pt x="1511" y="0"/>
                  </a:lnTo>
                  <a:close/>
                  <a:moveTo>
                    <a:pt x="1492" y="195"/>
                  </a:moveTo>
                  <a:cubicBezTo>
                    <a:pt x="537" y="195"/>
                    <a:pt x="537" y="195"/>
                    <a:pt x="537" y="195"/>
                  </a:cubicBezTo>
                  <a:cubicBezTo>
                    <a:pt x="981" y="514"/>
                    <a:pt x="1284" y="585"/>
                    <a:pt x="1492" y="585"/>
                  </a:cubicBezTo>
                  <a:cubicBezTo>
                    <a:pt x="1600" y="585"/>
                    <a:pt x="1687" y="497"/>
                    <a:pt x="1687" y="390"/>
                  </a:cubicBezTo>
                  <a:cubicBezTo>
                    <a:pt x="1687" y="282"/>
                    <a:pt x="1600" y="195"/>
                    <a:pt x="1492" y="195"/>
                  </a:cubicBezTo>
                  <a:close/>
                  <a:moveTo>
                    <a:pt x="1492" y="797"/>
                  </a:moveTo>
                  <a:cubicBezTo>
                    <a:pt x="1284" y="797"/>
                    <a:pt x="981" y="868"/>
                    <a:pt x="537" y="1187"/>
                  </a:cubicBezTo>
                  <a:cubicBezTo>
                    <a:pt x="1492" y="1187"/>
                    <a:pt x="1492" y="1187"/>
                    <a:pt x="1492" y="1187"/>
                  </a:cubicBezTo>
                  <a:cubicBezTo>
                    <a:pt x="1600" y="1187"/>
                    <a:pt x="1687" y="1099"/>
                    <a:pt x="1687" y="992"/>
                  </a:cubicBezTo>
                  <a:cubicBezTo>
                    <a:pt x="1687" y="884"/>
                    <a:pt x="1600" y="797"/>
                    <a:pt x="1492" y="797"/>
                  </a:cubicBezTo>
                  <a:close/>
                </a:path>
              </a:pathLst>
            </a:custGeom>
            <a:solidFill>
              <a:srgbClr val="FF0000"/>
            </a:solidFill>
            <a:ln w="9525">
              <a:noFill/>
              <a:round/>
              <a:headEnd/>
              <a:tailEnd/>
            </a:ln>
          </p:spPr>
          <p:txBody>
            <a:bodyPr/>
            <a:lstStyle/>
            <a:p>
              <a:endParaRPr lang="en-US"/>
            </a:p>
          </p:txBody>
        </p:sp>
        <p:sp>
          <p:nvSpPr>
            <p:cNvPr id="16" name="Freeform 68"/>
            <p:cNvSpPr>
              <a:spLocks noEditPoints="1"/>
            </p:cNvSpPr>
            <p:nvPr/>
          </p:nvSpPr>
          <p:spPr bwMode="black">
            <a:xfrm>
              <a:off x="4260323" y="2165350"/>
              <a:ext cx="87840" cy="87805"/>
            </a:xfrm>
            <a:custGeom>
              <a:avLst/>
              <a:gdLst/>
              <a:ahLst/>
              <a:cxnLst>
                <a:cxn ang="0">
                  <a:pos x="159" y="80"/>
                </a:cxn>
                <a:cxn ang="0">
                  <a:pos x="135" y="136"/>
                </a:cxn>
                <a:cxn ang="0">
                  <a:pos x="79" y="159"/>
                </a:cxn>
                <a:cxn ang="0">
                  <a:pos x="23" y="136"/>
                </a:cxn>
                <a:cxn ang="0">
                  <a:pos x="0" y="80"/>
                </a:cxn>
                <a:cxn ang="0">
                  <a:pos x="23" y="24"/>
                </a:cxn>
                <a:cxn ang="0">
                  <a:pos x="79" y="0"/>
                </a:cxn>
                <a:cxn ang="0">
                  <a:pos x="135" y="24"/>
                </a:cxn>
                <a:cxn ang="0">
                  <a:pos x="159" y="80"/>
                </a:cxn>
                <a:cxn ang="0">
                  <a:pos x="147" y="80"/>
                </a:cxn>
                <a:cxn ang="0">
                  <a:pos x="127" y="32"/>
                </a:cxn>
                <a:cxn ang="0">
                  <a:pos x="79" y="12"/>
                </a:cxn>
                <a:cxn ang="0">
                  <a:pos x="31" y="32"/>
                </a:cxn>
                <a:cxn ang="0">
                  <a:pos x="11" y="80"/>
                </a:cxn>
                <a:cxn ang="0">
                  <a:pos x="31" y="128"/>
                </a:cxn>
                <a:cxn ang="0">
                  <a:pos x="79" y="148"/>
                </a:cxn>
                <a:cxn ang="0">
                  <a:pos x="127" y="128"/>
                </a:cxn>
                <a:cxn ang="0">
                  <a:pos x="147" y="80"/>
                </a:cxn>
                <a:cxn ang="0">
                  <a:pos x="117" y="126"/>
                </a:cxn>
                <a:cxn ang="0">
                  <a:pos x="102" y="126"/>
                </a:cxn>
                <a:cxn ang="0">
                  <a:pos x="84" y="87"/>
                </a:cxn>
                <a:cxn ang="0">
                  <a:pos x="58" y="87"/>
                </a:cxn>
                <a:cxn ang="0">
                  <a:pos x="58" y="126"/>
                </a:cxn>
                <a:cxn ang="0">
                  <a:pos x="45" y="126"/>
                </a:cxn>
                <a:cxn ang="0">
                  <a:pos x="45" y="34"/>
                </a:cxn>
                <a:cxn ang="0">
                  <a:pos x="84" y="34"/>
                </a:cxn>
                <a:cxn ang="0">
                  <a:pos x="108" y="42"/>
                </a:cxn>
                <a:cxn ang="0">
                  <a:pos x="115" y="60"/>
                </a:cxn>
                <a:cxn ang="0">
                  <a:pos x="111" y="74"/>
                </a:cxn>
                <a:cxn ang="0">
                  <a:pos x="98" y="84"/>
                </a:cxn>
                <a:cxn ang="0">
                  <a:pos x="117" y="126"/>
                </a:cxn>
                <a:cxn ang="0">
                  <a:pos x="58" y="76"/>
                </a:cxn>
                <a:cxn ang="0">
                  <a:pos x="82" y="76"/>
                </a:cxn>
                <a:cxn ang="0">
                  <a:pos x="96" y="71"/>
                </a:cxn>
                <a:cxn ang="0">
                  <a:pos x="101" y="60"/>
                </a:cxn>
                <a:cxn ang="0">
                  <a:pos x="96" y="49"/>
                </a:cxn>
                <a:cxn ang="0">
                  <a:pos x="84" y="45"/>
                </a:cxn>
                <a:cxn ang="0">
                  <a:pos x="58" y="45"/>
                </a:cxn>
                <a:cxn ang="0">
                  <a:pos x="58" y="76"/>
                </a:cxn>
              </a:cxnLst>
              <a:rect l="0" t="0" r="r" b="b"/>
              <a:pathLst>
                <a:path w="159" h="159">
                  <a:moveTo>
                    <a:pt x="159" y="80"/>
                  </a:moveTo>
                  <a:cubicBezTo>
                    <a:pt x="159" y="102"/>
                    <a:pt x="151" y="120"/>
                    <a:pt x="135" y="136"/>
                  </a:cubicBezTo>
                  <a:cubicBezTo>
                    <a:pt x="120" y="152"/>
                    <a:pt x="101" y="159"/>
                    <a:pt x="79" y="159"/>
                  </a:cubicBezTo>
                  <a:cubicBezTo>
                    <a:pt x="57" y="159"/>
                    <a:pt x="39" y="152"/>
                    <a:pt x="23" y="136"/>
                  </a:cubicBezTo>
                  <a:cubicBezTo>
                    <a:pt x="8" y="120"/>
                    <a:pt x="0" y="102"/>
                    <a:pt x="0" y="80"/>
                  </a:cubicBezTo>
                  <a:cubicBezTo>
                    <a:pt x="0" y="58"/>
                    <a:pt x="8" y="39"/>
                    <a:pt x="23" y="24"/>
                  </a:cubicBezTo>
                  <a:cubicBezTo>
                    <a:pt x="39" y="8"/>
                    <a:pt x="57" y="0"/>
                    <a:pt x="79" y="0"/>
                  </a:cubicBezTo>
                  <a:cubicBezTo>
                    <a:pt x="101" y="0"/>
                    <a:pt x="120" y="8"/>
                    <a:pt x="135" y="24"/>
                  </a:cubicBezTo>
                  <a:cubicBezTo>
                    <a:pt x="151" y="39"/>
                    <a:pt x="159" y="58"/>
                    <a:pt x="159" y="80"/>
                  </a:cubicBezTo>
                  <a:close/>
                  <a:moveTo>
                    <a:pt x="147" y="80"/>
                  </a:moveTo>
                  <a:cubicBezTo>
                    <a:pt x="147" y="61"/>
                    <a:pt x="141" y="45"/>
                    <a:pt x="127" y="32"/>
                  </a:cubicBezTo>
                  <a:cubicBezTo>
                    <a:pt x="114" y="18"/>
                    <a:pt x="98" y="12"/>
                    <a:pt x="79" y="12"/>
                  </a:cubicBezTo>
                  <a:cubicBezTo>
                    <a:pt x="61" y="12"/>
                    <a:pt x="44" y="18"/>
                    <a:pt x="31" y="32"/>
                  </a:cubicBezTo>
                  <a:cubicBezTo>
                    <a:pt x="18" y="45"/>
                    <a:pt x="11" y="61"/>
                    <a:pt x="11" y="80"/>
                  </a:cubicBezTo>
                  <a:cubicBezTo>
                    <a:pt x="11" y="99"/>
                    <a:pt x="18" y="115"/>
                    <a:pt x="31" y="128"/>
                  </a:cubicBezTo>
                  <a:cubicBezTo>
                    <a:pt x="44" y="141"/>
                    <a:pt x="60" y="148"/>
                    <a:pt x="79" y="148"/>
                  </a:cubicBezTo>
                  <a:cubicBezTo>
                    <a:pt x="98" y="148"/>
                    <a:pt x="114" y="141"/>
                    <a:pt x="127" y="128"/>
                  </a:cubicBezTo>
                  <a:cubicBezTo>
                    <a:pt x="141" y="115"/>
                    <a:pt x="147" y="99"/>
                    <a:pt x="147" y="80"/>
                  </a:cubicBezTo>
                  <a:close/>
                  <a:moveTo>
                    <a:pt x="117" y="126"/>
                  </a:moveTo>
                  <a:cubicBezTo>
                    <a:pt x="102" y="126"/>
                    <a:pt x="102" y="126"/>
                    <a:pt x="102" y="126"/>
                  </a:cubicBezTo>
                  <a:cubicBezTo>
                    <a:pt x="84" y="87"/>
                    <a:pt x="84" y="87"/>
                    <a:pt x="84" y="87"/>
                  </a:cubicBezTo>
                  <a:cubicBezTo>
                    <a:pt x="58" y="87"/>
                    <a:pt x="58" y="87"/>
                    <a:pt x="58" y="87"/>
                  </a:cubicBezTo>
                  <a:cubicBezTo>
                    <a:pt x="58" y="126"/>
                    <a:pt x="58" y="126"/>
                    <a:pt x="58" y="126"/>
                  </a:cubicBezTo>
                  <a:cubicBezTo>
                    <a:pt x="45" y="126"/>
                    <a:pt x="45" y="126"/>
                    <a:pt x="45" y="126"/>
                  </a:cubicBezTo>
                  <a:cubicBezTo>
                    <a:pt x="45" y="34"/>
                    <a:pt x="45" y="34"/>
                    <a:pt x="45" y="34"/>
                  </a:cubicBezTo>
                  <a:cubicBezTo>
                    <a:pt x="84" y="34"/>
                    <a:pt x="84" y="34"/>
                    <a:pt x="84" y="34"/>
                  </a:cubicBezTo>
                  <a:cubicBezTo>
                    <a:pt x="94" y="34"/>
                    <a:pt x="102" y="36"/>
                    <a:pt x="108" y="42"/>
                  </a:cubicBezTo>
                  <a:cubicBezTo>
                    <a:pt x="113" y="47"/>
                    <a:pt x="115" y="53"/>
                    <a:pt x="115" y="60"/>
                  </a:cubicBezTo>
                  <a:cubicBezTo>
                    <a:pt x="115" y="65"/>
                    <a:pt x="114" y="69"/>
                    <a:pt x="111" y="74"/>
                  </a:cubicBezTo>
                  <a:cubicBezTo>
                    <a:pt x="108" y="78"/>
                    <a:pt x="104" y="82"/>
                    <a:pt x="98" y="84"/>
                  </a:cubicBezTo>
                  <a:lnTo>
                    <a:pt x="117" y="126"/>
                  </a:lnTo>
                  <a:close/>
                  <a:moveTo>
                    <a:pt x="58" y="76"/>
                  </a:moveTo>
                  <a:cubicBezTo>
                    <a:pt x="82" y="76"/>
                    <a:pt x="82" y="76"/>
                    <a:pt x="82" y="76"/>
                  </a:cubicBezTo>
                  <a:cubicBezTo>
                    <a:pt x="89" y="76"/>
                    <a:pt x="93" y="74"/>
                    <a:pt x="96" y="71"/>
                  </a:cubicBezTo>
                  <a:cubicBezTo>
                    <a:pt x="99" y="68"/>
                    <a:pt x="101" y="64"/>
                    <a:pt x="101" y="60"/>
                  </a:cubicBezTo>
                  <a:cubicBezTo>
                    <a:pt x="101" y="55"/>
                    <a:pt x="99" y="51"/>
                    <a:pt x="96" y="49"/>
                  </a:cubicBezTo>
                  <a:cubicBezTo>
                    <a:pt x="93" y="46"/>
                    <a:pt x="89" y="45"/>
                    <a:pt x="84" y="45"/>
                  </a:cubicBezTo>
                  <a:cubicBezTo>
                    <a:pt x="58" y="45"/>
                    <a:pt x="58" y="45"/>
                    <a:pt x="58" y="45"/>
                  </a:cubicBezTo>
                  <a:lnTo>
                    <a:pt x="58" y="76"/>
                  </a:lnTo>
                  <a:close/>
                </a:path>
              </a:pathLst>
            </a:custGeom>
            <a:solidFill>
              <a:srgbClr val="FF0000"/>
            </a:solidFill>
            <a:ln w="9525">
              <a:noFill/>
              <a:round/>
              <a:headEnd/>
              <a:tailEnd/>
            </a:ln>
          </p:spPr>
          <p:txBody>
            <a:bodyPr/>
            <a:lstStyle/>
            <a:p>
              <a:endParaRPr lang="en-US"/>
            </a:p>
          </p:txBody>
        </p:sp>
      </p:gr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0839" y="658370"/>
            <a:ext cx="8089900" cy="560153"/>
          </a:xfrm>
          <a:prstGeom prst="rect">
            <a:avLst/>
          </a:prstGeom>
        </p:spPr>
        <p:txBody>
          <a:bodyPr vert="horz" wrap="square" lIns="91440" tIns="45720" rIns="91440" bIns="45720" rtlCol="0" anchor="b">
            <a:spAutoFit/>
          </a:bodyPr>
          <a:lstStyle/>
          <a:p>
            <a:r>
              <a:rPr lang="en-US" dirty="0" smtClean="0"/>
              <a:t>Head</a:t>
            </a:r>
            <a:endParaRPr lang="en-US" dirty="0"/>
          </a:p>
        </p:txBody>
      </p:sp>
      <p:sp>
        <p:nvSpPr>
          <p:cNvPr id="3" name="Text Placeholder 2"/>
          <p:cNvSpPr>
            <a:spLocks noGrp="1"/>
          </p:cNvSpPr>
          <p:nvPr>
            <p:ph type="body" idx="1"/>
          </p:nvPr>
        </p:nvSpPr>
        <p:spPr>
          <a:xfrm>
            <a:off x="350839" y="1673355"/>
            <a:ext cx="8089901" cy="1942583"/>
          </a:xfrm>
          <a:prstGeom prst="rect">
            <a:avLst/>
          </a:prstGeom>
        </p:spPr>
        <p:txBody>
          <a:bodyPr vert="horz" wrap="square" lIns="91440" tIns="45720" rIns="91440" bIns="45720" rtlCol="0">
            <a:spAutoFit/>
          </a:bodyPr>
          <a:lstStyle/>
          <a:p>
            <a:pPr lvl="0"/>
            <a:r>
              <a:rPr lang="en-US" dirty="0" smtClean="0"/>
              <a:t>Click to edit bullet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4"/>
          <p:cNvSpPr>
            <a:spLocks noGrp="1"/>
          </p:cNvSpPr>
          <p:nvPr>
            <p:ph type="dt" sz="half" idx="2"/>
          </p:nvPr>
        </p:nvSpPr>
        <p:spPr>
          <a:xfrm>
            <a:off x="4572000" y="6631120"/>
            <a:ext cx="2133600" cy="155235"/>
          </a:xfrm>
          <a:prstGeom prst="rect">
            <a:avLst/>
          </a:prstGeom>
        </p:spPr>
        <p:txBody>
          <a:bodyPr vert="horz" wrap="square" lIns="0" tIns="0" rIns="0" bIns="0" rtlCol="0" anchor="b" anchorCtr="0"/>
          <a:lstStyle>
            <a:lvl1pPr algn="l">
              <a:defRPr sz="800">
                <a:solidFill>
                  <a:schemeClr val="tx2"/>
                </a:solidFill>
                <a:latin typeface="+mn-lt"/>
              </a:defRPr>
            </a:lvl1pPr>
          </a:lstStyle>
          <a:p>
            <a:fld id="{E0D1725D-995C-4177-899B-81C25D52EF1A}" type="datetime1">
              <a:rPr lang="en-US" smtClean="0"/>
              <a:pPr/>
              <a:t>1/20/2011</a:t>
            </a:fld>
            <a:endParaRPr lang="en-US" dirty="0"/>
          </a:p>
        </p:txBody>
      </p:sp>
      <p:sp>
        <p:nvSpPr>
          <p:cNvPr id="11" name="Footer Placeholder 5"/>
          <p:cNvSpPr>
            <a:spLocks noGrp="1"/>
          </p:cNvSpPr>
          <p:nvPr>
            <p:ph type="ftr" sz="quarter" idx="3"/>
          </p:nvPr>
        </p:nvSpPr>
        <p:spPr>
          <a:xfrm>
            <a:off x="465881" y="6650380"/>
            <a:ext cx="4033191" cy="137980"/>
          </a:xfrm>
          <a:prstGeom prst="rect">
            <a:avLst/>
          </a:prstGeom>
        </p:spPr>
        <p:txBody>
          <a:bodyPr vert="horz" wrap="square" lIns="0" tIns="0" rIns="0" bIns="0" rtlCol="0" anchor="b" anchorCtr="0"/>
          <a:lstStyle>
            <a:lvl1pPr algn="l">
              <a:defRPr sz="800">
                <a:solidFill>
                  <a:schemeClr val="tx2"/>
                </a:solidFill>
                <a:latin typeface="+mn-lt"/>
              </a:defRPr>
            </a:lvl1pPr>
          </a:lstStyle>
          <a:p>
            <a:r>
              <a:rPr lang="en-US" smtClean="0"/>
              <a:t>© 2010 Brocade Communications Systems, Inc.</a:t>
            </a:r>
            <a:endParaRPr lang="en-US" dirty="0"/>
          </a:p>
        </p:txBody>
      </p:sp>
      <p:sp>
        <p:nvSpPr>
          <p:cNvPr id="8" name="Slide Number Placeholder 6"/>
          <p:cNvSpPr>
            <a:spLocks noGrp="1"/>
          </p:cNvSpPr>
          <p:nvPr>
            <p:ph type="sldNum" sz="quarter" idx="4"/>
          </p:nvPr>
        </p:nvSpPr>
        <p:spPr>
          <a:xfrm>
            <a:off x="8110728" y="6639295"/>
            <a:ext cx="246061" cy="155233"/>
          </a:xfrm>
          <a:prstGeom prst="rect">
            <a:avLst/>
          </a:prstGeom>
        </p:spPr>
        <p:txBody>
          <a:bodyPr vert="horz" wrap="square" lIns="0" tIns="0" rIns="0" bIns="0" rtlCol="0" anchor="b" anchorCtr="0"/>
          <a:lstStyle>
            <a:lvl1pPr algn="r">
              <a:defRPr sz="900">
                <a:solidFill>
                  <a:schemeClr val="tx2"/>
                </a:solidFill>
                <a:latin typeface="+mn-lt"/>
              </a:defRPr>
            </a:lvl1pPr>
          </a:lstStyle>
          <a:p>
            <a:fld id="{7BCC8D0D-EAEC-449D-9161-023DFF90F2E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Lst>
  <p:transition>
    <p:fade/>
  </p:transition>
  <p:hf hdr="0" dt="0"/>
  <p:txStyles>
    <p:titleStyle>
      <a:lvl1pPr algn="l" defTabSz="914400" rtl="0" eaLnBrk="1" latinLnBrk="0" hangingPunct="1">
        <a:lnSpc>
          <a:spcPct val="95000"/>
        </a:lnSpc>
        <a:spcBef>
          <a:spcPct val="0"/>
        </a:spcBef>
        <a:buNone/>
        <a:defRPr lang="en-US" sz="3200" b="0" kern="1200" cap="none" baseline="0" dirty="0" smtClean="0">
          <a:solidFill>
            <a:schemeClr val="bg2"/>
          </a:solidFill>
          <a:latin typeface="+mj-lt"/>
          <a:ea typeface="+mj-ea"/>
          <a:cs typeface="+mj-cs"/>
        </a:defRPr>
      </a:lvl1pPr>
    </p:titleStyle>
    <p:bodyStyle>
      <a:lvl1pPr marL="228600" indent="-228600" algn="l" defTabSz="914400" rtl="0" eaLnBrk="1" latinLnBrk="0" hangingPunct="1">
        <a:lnSpc>
          <a:spcPct val="95000"/>
        </a:lnSpc>
        <a:spcBef>
          <a:spcPts val="1400"/>
        </a:spcBef>
        <a:buFont typeface="Arial" pitchFamily="34" charset="0"/>
        <a:buChar char="•"/>
        <a:defRPr lang="en-US" sz="2600" b="0" kern="1200" dirty="0" smtClean="0">
          <a:solidFill>
            <a:schemeClr val="tx1"/>
          </a:solidFill>
          <a:latin typeface="+mn-lt"/>
          <a:ea typeface="+mn-ea"/>
          <a:cs typeface="+mn-cs"/>
        </a:defRPr>
      </a:lvl1pPr>
      <a:lvl2pPr marL="457200" indent="-225425" algn="l" defTabSz="914400" rtl="0" eaLnBrk="1" latinLnBrk="0" hangingPunct="1">
        <a:lnSpc>
          <a:spcPct val="95000"/>
        </a:lnSpc>
        <a:spcBef>
          <a:spcPts val="700"/>
        </a:spcBef>
        <a:buClr>
          <a:schemeClr val="tx2"/>
        </a:buClr>
        <a:buFont typeface="Arial" pitchFamily="34" charset="0"/>
        <a:buChar char="•"/>
        <a:defRPr lang="en-US" sz="2200" b="0" kern="1200" dirty="0" smtClean="0">
          <a:solidFill>
            <a:schemeClr val="tx1"/>
          </a:solidFill>
          <a:latin typeface="+mn-lt"/>
          <a:ea typeface="+mn-ea"/>
          <a:cs typeface="+mn-cs"/>
        </a:defRPr>
      </a:lvl2pPr>
      <a:lvl3pPr marL="688975" indent="-231775" algn="l" defTabSz="914400" rtl="0" eaLnBrk="1" latinLnBrk="0" hangingPunct="1">
        <a:lnSpc>
          <a:spcPct val="95000"/>
        </a:lnSpc>
        <a:spcBef>
          <a:spcPts val="700"/>
        </a:spcBef>
        <a:buClr>
          <a:schemeClr val="tx2"/>
        </a:buClr>
        <a:buFont typeface="Arial" pitchFamily="34" charset="0"/>
        <a:buChar char="•"/>
        <a:defRPr lang="en-US" sz="1800" b="0" kern="1200" dirty="0" smtClean="0">
          <a:solidFill>
            <a:schemeClr val="tx1"/>
          </a:solidFill>
          <a:latin typeface="+mn-lt"/>
          <a:ea typeface="+mn-ea"/>
          <a:cs typeface="+mn-cs"/>
        </a:defRPr>
      </a:lvl3pPr>
      <a:lvl4pPr marL="915988" indent="-227013" algn="l" defTabSz="914400" rtl="0" eaLnBrk="1" latinLnBrk="0" hangingPunct="1">
        <a:lnSpc>
          <a:spcPct val="95000"/>
        </a:lnSpc>
        <a:spcBef>
          <a:spcPts val="700"/>
        </a:spcBef>
        <a:buClr>
          <a:schemeClr val="tx2"/>
        </a:buClr>
        <a:buFont typeface="Arial" pitchFamily="34" charset="0"/>
        <a:buChar char="•"/>
        <a:defRPr lang="en-US" sz="1800" b="0" kern="1200" dirty="0" smtClean="0">
          <a:solidFill>
            <a:schemeClr val="tx1"/>
          </a:solidFill>
          <a:latin typeface="+mn-lt"/>
          <a:ea typeface="+mn-ea"/>
          <a:cs typeface="+mn-cs"/>
        </a:defRPr>
      </a:lvl4pPr>
      <a:lvl5pPr marL="1146175" indent="-231775" algn="l" defTabSz="914400" rtl="0" eaLnBrk="1" latinLnBrk="0" hangingPunct="1">
        <a:lnSpc>
          <a:spcPct val="95000"/>
        </a:lnSpc>
        <a:spcBef>
          <a:spcPts val="700"/>
        </a:spcBef>
        <a:buClr>
          <a:schemeClr val="tx2"/>
        </a:buClr>
        <a:buFont typeface="Arial" pitchFamily="34" charset="0"/>
        <a:buChar char="•"/>
        <a:defRPr lang="en-US" sz="1800" b="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Title_10_circle building.jpg"/>
          <p:cNvPicPr>
            <a:picLocks noGrp="1" noChangeAspect="1"/>
          </p:cNvPicPr>
          <p:nvPr>
            <p:ph type="pic" sz="quarter" idx="10"/>
          </p:nvPr>
        </p:nvPicPr>
        <p:blipFill>
          <a:blip r:embed="rId3" cstate="screen"/>
          <a:srcRect t="20" b="20"/>
          <a:stretch>
            <a:fillRect/>
          </a:stretch>
        </p:blipFill>
        <p:spPr/>
      </p:pic>
      <p:sp>
        <p:nvSpPr>
          <p:cNvPr id="27" name="Title 26"/>
          <p:cNvSpPr>
            <a:spLocks noGrp="1"/>
          </p:cNvSpPr>
          <p:nvPr>
            <p:ph type="title"/>
          </p:nvPr>
        </p:nvSpPr>
        <p:spPr>
          <a:xfrm>
            <a:off x="3200399" y="3228926"/>
            <a:ext cx="5230813" cy="1027974"/>
          </a:xfrm>
        </p:spPr>
        <p:txBody>
          <a:bodyPr/>
          <a:lstStyle/>
          <a:p>
            <a:r>
              <a:rPr lang="en-US" dirty="0" smtClean="0"/>
              <a:t>BROCADE Overview</a:t>
            </a:r>
            <a:br>
              <a:rPr lang="en-US" dirty="0" smtClean="0"/>
            </a:br>
            <a:r>
              <a:rPr lang="en-US" dirty="0" smtClean="0"/>
              <a:t>UKNOF </a:t>
            </a:r>
            <a:r>
              <a:rPr lang="en-US" dirty="0" smtClean="0"/>
              <a:t>PRESENTATION</a:t>
            </a:r>
            <a:endParaRPr lang="en-US" dirty="0"/>
          </a:p>
        </p:txBody>
      </p:sp>
      <p:sp>
        <p:nvSpPr>
          <p:cNvPr id="30" name="Text Placeholder 29"/>
          <p:cNvSpPr>
            <a:spLocks noGrp="1"/>
          </p:cNvSpPr>
          <p:nvPr>
            <p:ph type="body" idx="1"/>
          </p:nvPr>
        </p:nvSpPr>
        <p:spPr>
          <a:xfrm>
            <a:off x="3200399" y="4331406"/>
            <a:ext cx="5230813" cy="889474"/>
          </a:xfrm>
        </p:spPr>
        <p:txBody>
          <a:bodyPr/>
          <a:lstStyle/>
          <a:p>
            <a:r>
              <a:rPr lang="en-US" dirty="0" smtClean="0"/>
              <a:t>Julian Smith</a:t>
            </a:r>
          </a:p>
          <a:p>
            <a:r>
              <a:rPr lang="en-US" dirty="0" smtClean="0"/>
              <a:t>January </a:t>
            </a:r>
            <a:r>
              <a:rPr lang="en-US" dirty="0" smtClean="0"/>
              <a:t>20 2011</a:t>
            </a:r>
            <a:endParaRPr lang="en-US"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5"/>
          <p:cNvSpPr>
            <a:spLocks noGrp="1" noChangeArrowheads="1"/>
          </p:cNvSpPr>
          <p:nvPr>
            <p:ph type="title"/>
          </p:nvPr>
        </p:nvSpPr>
        <p:spPr/>
        <p:txBody>
          <a:bodyPr/>
          <a:lstStyle/>
          <a:p>
            <a:r>
              <a:rPr lang="en-US" dirty="0" smtClean="0"/>
              <a:t>Legal Disclaimer</a:t>
            </a:r>
          </a:p>
        </p:txBody>
      </p:sp>
      <p:sp>
        <p:nvSpPr>
          <p:cNvPr id="7" name="Content Placeholder 6"/>
          <p:cNvSpPr>
            <a:spLocks noGrp="1"/>
          </p:cNvSpPr>
          <p:nvPr>
            <p:ph idx="1"/>
          </p:nvPr>
        </p:nvSpPr>
        <p:spPr>
          <a:xfrm>
            <a:off x="350841" y="1672807"/>
            <a:ext cx="8085137" cy="4812086"/>
          </a:xfrm>
        </p:spPr>
        <p:txBody>
          <a:bodyPr/>
          <a:lstStyle/>
          <a:p>
            <a:r>
              <a:rPr lang="en-US" sz="1700" dirty="0" smtClean="0"/>
              <a:t>All or some of the products detailed in this presentation may still be under development and certain specifications, including but not limited to, release dates, prices, and product features, may change. The products may not function as intended and a production version of the products may never be released. Even if a production version is released, it may be materially different from the pre-release version discussed in this presentation. </a:t>
            </a:r>
          </a:p>
          <a:p>
            <a:r>
              <a:rPr lang="en-US" sz="1700" dirty="0" smtClean="0"/>
              <a:t>NOTHING IN THIS PRESENTATION SHALL BE DEEMED TO CREATE A WARRANTY OF ANY KIND, EITHER EXPRESS OR IMPLIED, STATUTORY OR OTHERWISE, INCLUDING BUT NOT LIMITED TO, ANY IMPLIED WARRANTIES OF MERCHANTABILITY, FITNESS FOR A PARTICULAR PURPOSE, OR NONINFRINGEMENT OF THIRD-PARTY RIGHTS WITH RESPECT TO ANY PRODUCTS AND SERVICES REFERENCED HEREIN. </a:t>
            </a:r>
          </a:p>
          <a:p>
            <a:r>
              <a:rPr lang="en-US" sz="1700" dirty="0" smtClean="0"/>
              <a:t>Brocade, the B-wing symbol, BigIron, DCX, Fabric OS, FastIron, IronView, NetIron, SAN Health, ServerIron, and TurboIron are registered trademarks, and Brocade Assurance, DCFM, Extraordinary Networks, and Brocade NET Health are trademarks of Brocade Communications Systems, Inc., in the United States and/or in other countries. Other brands, products, or service names mentioned are or may be trademarks or service marks of their respective owners.</a:t>
            </a:r>
            <a:endParaRPr lang="en-US" sz="1700" dirty="0"/>
          </a:p>
        </p:txBody>
      </p:sp>
      <p:sp>
        <p:nvSpPr>
          <p:cNvPr id="14" name="Footer Placeholder 13"/>
          <p:cNvSpPr>
            <a:spLocks noGrp="1"/>
          </p:cNvSpPr>
          <p:nvPr>
            <p:ph type="ftr" sz="quarter" idx="3"/>
          </p:nvPr>
        </p:nvSpPr>
        <p:spPr/>
        <p:txBody>
          <a:bodyPr/>
          <a:lstStyle/>
          <a:p>
            <a:r>
              <a:rPr lang="en-US" smtClean="0"/>
              <a:t>© 2010 Brocade Communications Systems, Inc.</a:t>
            </a:r>
            <a:endParaRPr lang="en-US" dirty="0"/>
          </a:p>
        </p:txBody>
      </p:sp>
      <p:sp>
        <p:nvSpPr>
          <p:cNvPr id="8" name="Slide Number Placeholder 7"/>
          <p:cNvSpPr>
            <a:spLocks noGrp="1"/>
          </p:cNvSpPr>
          <p:nvPr>
            <p:ph type="sldNum" sz="quarter" idx="4"/>
          </p:nvPr>
        </p:nvSpPr>
        <p:spPr/>
        <p:txBody>
          <a:bodyPr/>
          <a:lstStyle/>
          <a:p>
            <a:fld id="{7BCC8D0D-EAEC-449D-9161-023DFF90F2E2}" type="slidenum">
              <a:rPr lang="en-US" smtClean="0"/>
              <a:pPr/>
              <a:t>2</a:t>
            </a:fld>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89749" y="1312883"/>
            <a:ext cx="8279237" cy="4548187"/>
          </a:xfrm>
        </p:spPr>
        <p:txBody>
          <a:bodyPr>
            <a:noAutofit/>
          </a:bodyPr>
          <a:lstStyle/>
          <a:p>
            <a:pPr>
              <a:defRPr/>
            </a:pPr>
            <a:r>
              <a:rPr lang="en-GB" sz="2400" dirty="0" smtClean="0"/>
              <a:t>Multiple issues seen on LINX core MLX platforms.</a:t>
            </a:r>
          </a:p>
          <a:p>
            <a:pPr>
              <a:defRPr/>
            </a:pPr>
            <a:r>
              <a:rPr lang="en-GB" sz="2400" dirty="0" smtClean="0"/>
              <a:t>2 Devices running 5.0.0a code and 1 running 5.0.0c code.</a:t>
            </a:r>
          </a:p>
          <a:p>
            <a:pPr>
              <a:defRPr/>
            </a:pPr>
            <a:r>
              <a:rPr lang="en-GB" sz="2400" dirty="0" smtClean="0"/>
              <a:t>5.0.0a is a privately available early adopter code release which covered bugs found by LINX in initial testing of 8x10G cards in April 2010.</a:t>
            </a:r>
          </a:p>
          <a:p>
            <a:pPr>
              <a:defRPr/>
            </a:pPr>
            <a:r>
              <a:rPr lang="en-GB" sz="2400" dirty="0" smtClean="0"/>
              <a:t>LINX very early adopter of 8x10G blades for MLX. Tested first delivery blades in April and these were shipped to the UK from the test lab in San Jose.</a:t>
            </a:r>
          </a:p>
          <a:p>
            <a:pPr>
              <a:defRPr/>
            </a:pPr>
            <a:endParaRPr lang="en-GB" sz="2400" dirty="0" smtClean="0"/>
          </a:p>
          <a:p>
            <a:pPr lvl="1">
              <a:defRPr/>
            </a:pPr>
            <a:endParaRPr lang="en-GB" sz="2400"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Background</a:t>
            </a:r>
            <a:endParaRPr lang="en-US" dirty="0"/>
          </a:p>
        </p:txBody>
      </p:sp>
      <p:sp>
        <p:nvSpPr>
          <p:cNvPr id="28677" name="Date Placeholder 4"/>
          <p:cNvSpPr>
            <a:spLocks noGrp="1"/>
          </p:cNvSpPr>
          <p:nvPr>
            <p:ph type="dt" sz="half" idx="2"/>
          </p:nvPr>
        </p:nvSpPr>
        <p:spPr>
          <a:xfrm>
            <a:off x="4610910" y="6271196"/>
            <a:ext cx="2133600" cy="155235"/>
          </a:xfrm>
          <a:noFill/>
        </p:spPr>
        <p:txBody>
          <a:bodyPr/>
          <a:lstStyle/>
          <a:p>
            <a:fld id="{753EE697-B241-41CA-8D4F-8EC1340428A1}" type="datetime1">
              <a:rPr lang="en-US" smtClean="0"/>
              <a:pPr/>
              <a:t>1/20/2011</a:t>
            </a:fld>
            <a:endParaRPr lang="en-US" dirty="0"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dirty="0" smtClean="0"/>
              <a:t>© 2010 Brocade Communications Systems, Inc.</a:t>
            </a:r>
            <a:endParaRPr lang="en-US" dirty="0"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3</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54123" y="1301007"/>
            <a:ext cx="8492993" cy="4548187"/>
          </a:xfrm>
        </p:spPr>
        <p:txBody>
          <a:bodyPr>
            <a:normAutofit/>
          </a:bodyPr>
          <a:lstStyle/>
          <a:p>
            <a:pPr>
              <a:defRPr/>
            </a:pPr>
            <a:r>
              <a:rPr lang="en-GB" sz="2600" dirty="0" smtClean="0"/>
              <a:t>Early November 1st instance of issue with low utilisation on individual port member of LAG occurs. Remedial action turn port off.</a:t>
            </a:r>
            <a:endParaRPr lang="en-GB" sz="2200" dirty="0" smtClean="0"/>
          </a:p>
          <a:p>
            <a:pPr>
              <a:defRPr/>
            </a:pPr>
            <a:r>
              <a:rPr lang="en-GB" sz="2600" dirty="0" smtClean="0"/>
              <a:t>Upgrading the MLX’s from 4x10G to 8X10G cards a known bug was encountered. </a:t>
            </a:r>
            <a:r>
              <a:rPr lang="en-GB" sz="2400" dirty="0" smtClean="0"/>
              <a:t>DEFECT000327663. Fixed in 5.0.0b.</a:t>
            </a:r>
          </a:p>
          <a:p>
            <a:pPr>
              <a:defRPr/>
            </a:pPr>
            <a:r>
              <a:rPr lang="en-GB" sz="2400" dirty="0" smtClean="0"/>
              <a:t>Switchover between management cards causes packet loss on 8x10G modules. Known bug. DEFECT000308382. Fixed in 5.1.0 code</a:t>
            </a:r>
          </a:p>
          <a:p>
            <a:pPr lvl="1">
              <a:buNone/>
              <a:defRPr/>
            </a:pPr>
            <a:endParaRPr lang="en-GB"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Issues </a:t>
            </a:r>
            <a:r>
              <a:rPr lang="en-GB" dirty="0" smtClean="0"/>
              <a:t>Encountered</a:t>
            </a:r>
            <a:endParaRPr lang="en-US" dirty="0"/>
          </a:p>
        </p:txBody>
      </p:sp>
      <p:sp>
        <p:nvSpPr>
          <p:cNvPr id="28677" name="Date Placeholder 4"/>
          <p:cNvSpPr>
            <a:spLocks noGrp="1"/>
          </p:cNvSpPr>
          <p:nvPr>
            <p:ph type="dt" sz="half" idx="2"/>
          </p:nvPr>
        </p:nvSpPr>
        <p:spPr>
          <a:xfrm>
            <a:off x="4610910" y="6271196"/>
            <a:ext cx="2133600" cy="155235"/>
          </a:xfrm>
          <a:noFill/>
        </p:spPr>
        <p:txBody>
          <a:bodyPr/>
          <a:lstStyle/>
          <a:p>
            <a:fld id="{753EE697-B241-41CA-8D4F-8EC1340428A1}" type="datetime1">
              <a:rPr lang="en-US" smtClean="0"/>
              <a:pPr/>
              <a:t>1/20/2011</a:t>
            </a:fld>
            <a:endParaRPr lang="en-US"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smtClean="0"/>
              <a:t>© 2010 Brocade Communications Systems, Inc.</a:t>
            </a:r>
            <a:endParaRPr lang="en-US"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4</a:t>
            </a:fld>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54123" y="1301007"/>
            <a:ext cx="8492993" cy="4548187"/>
          </a:xfrm>
        </p:spPr>
        <p:txBody>
          <a:bodyPr>
            <a:normAutofit/>
          </a:bodyPr>
          <a:lstStyle/>
          <a:p>
            <a:pPr>
              <a:defRPr/>
            </a:pPr>
            <a:r>
              <a:rPr lang="en-GB" sz="2600" dirty="0" smtClean="0"/>
              <a:t>Additional LAG ports showing the same low utilisation issue.</a:t>
            </a:r>
          </a:p>
          <a:p>
            <a:pPr>
              <a:defRPr/>
            </a:pPr>
            <a:r>
              <a:rPr lang="en-GB" sz="2600" dirty="0" smtClean="0"/>
              <a:t>Packets </a:t>
            </a:r>
            <a:r>
              <a:rPr lang="en-GB" sz="2600" dirty="0" smtClean="0"/>
              <a:t>on trunk from loan kit switch appearing mangled for some members peering sessions. </a:t>
            </a:r>
            <a:endParaRPr lang="en-GB" sz="2200" dirty="0" smtClean="0"/>
          </a:p>
          <a:p>
            <a:pPr>
              <a:defRPr/>
            </a:pPr>
            <a:r>
              <a:rPr lang="en-GB" sz="2600" dirty="0" smtClean="0"/>
              <a:t>Hardware Failures on several 8x10G modules. Traffic managers showing unexpected drops. This has resulted in  a number of RMA’s and movement of customer ports away from faulty blades</a:t>
            </a:r>
            <a:r>
              <a:rPr lang="en-GB" sz="2600" dirty="0" smtClean="0"/>
              <a:t>. 1st RMA back with HQ for fault analysis.</a:t>
            </a:r>
            <a:endParaRPr lang="en-GB" sz="2400" dirty="0" smtClean="0"/>
          </a:p>
          <a:p>
            <a:pPr>
              <a:defRPr/>
            </a:pPr>
            <a:r>
              <a:rPr lang="en-GB" sz="2400" dirty="0" smtClean="0"/>
              <a:t>Reset of 2 line cards due to TM errors</a:t>
            </a:r>
          </a:p>
          <a:p>
            <a:pPr lvl="1">
              <a:defRPr/>
            </a:pPr>
            <a:endParaRPr lang="en-GB"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Issues </a:t>
            </a:r>
            <a:r>
              <a:rPr lang="en-GB" dirty="0" smtClean="0"/>
              <a:t>Encountered</a:t>
            </a:r>
            <a:endParaRPr lang="en-US" dirty="0"/>
          </a:p>
        </p:txBody>
      </p:sp>
      <p:sp>
        <p:nvSpPr>
          <p:cNvPr id="28677" name="Date Placeholder 4"/>
          <p:cNvSpPr>
            <a:spLocks noGrp="1"/>
          </p:cNvSpPr>
          <p:nvPr>
            <p:ph type="dt" sz="half" idx="2"/>
          </p:nvPr>
        </p:nvSpPr>
        <p:spPr>
          <a:xfrm>
            <a:off x="4610910" y="6271196"/>
            <a:ext cx="2133600" cy="155235"/>
          </a:xfrm>
          <a:noFill/>
        </p:spPr>
        <p:txBody>
          <a:bodyPr/>
          <a:lstStyle/>
          <a:p>
            <a:fld id="{753EE697-B241-41CA-8D4F-8EC1340428A1}" type="datetime1">
              <a:rPr lang="en-US" smtClean="0"/>
              <a:pPr/>
              <a:t>1/20/2011</a:t>
            </a:fld>
            <a:endParaRPr lang="en-US" dirty="0"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smtClean="0"/>
              <a:t>© 2010 Brocade Communications Systems, Inc.</a:t>
            </a:r>
            <a:endParaRPr lang="en-US"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5</a:t>
            </a:fld>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89750" y="1312883"/>
            <a:ext cx="8291112" cy="4548187"/>
          </a:xfrm>
        </p:spPr>
        <p:txBody>
          <a:bodyPr>
            <a:normAutofit lnSpcReduction="10000"/>
          </a:bodyPr>
          <a:lstStyle/>
          <a:p>
            <a:pPr>
              <a:defRPr/>
            </a:pPr>
            <a:r>
              <a:rPr lang="en-GB" dirty="0" smtClean="0"/>
              <a:t>Loan Kit put in place prior to December engineering moratorium.</a:t>
            </a:r>
          </a:p>
          <a:p>
            <a:pPr>
              <a:defRPr/>
            </a:pPr>
            <a:r>
              <a:rPr lang="en-GB" dirty="0" smtClean="0"/>
              <a:t>Engineering have been involved in all issues associated with LINX from 2</a:t>
            </a:r>
            <a:r>
              <a:rPr lang="en-GB" baseline="30000" dirty="0" smtClean="0"/>
              <a:t>nd</a:t>
            </a:r>
            <a:r>
              <a:rPr lang="en-GB" dirty="0" smtClean="0"/>
              <a:t> week of December with visibility at the highest levels of the organisation.</a:t>
            </a:r>
          </a:p>
          <a:p>
            <a:pPr>
              <a:defRPr/>
            </a:pPr>
            <a:r>
              <a:rPr lang="en-GB" sz="2600" dirty="0" smtClean="0"/>
              <a:t>Short period </a:t>
            </a:r>
            <a:r>
              <a:rPr lang="en-GB" dirty="0" smtClean="0"/>
              <a:t>of l</a:t>
            </a:r>
            <a:r>
              <a:rPr lang="en-GB" sz="2600" dirty="0" smtClean="0"/>
              <a:t>ive network testing to try to track down underlying issue for low utilisation LAG ports. Unable to track down problem.</a:t>
            </a:r>
          </a:p>
          <a:p>
            <a:pPr>
              <a:defRPr/>
            </a:pPr>
            <a:r>
              <a:rPr lang="en-GB" dirty="0" smtClean="0"/>
              <a:t>Escalation to CEO level within Brocade. Call’s between JS and all senior management team associated with issues.</a:t>
            </a:r>
            <a:endParaRPr lang="en-GB" sz="2600" dirty="0" smtClean="0"/>
          </a:p>
          <a:p>
            <a:pPr lvl="1">
              <a:buNone/>
              <a:defRPr/>
            </a:pPr>
            <a:endParaRPr lang="en-GB"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Rectification Measures</a:t>
            </a:r>
            <a:endParaRPr lang="en-US" dirty="0"/>
          </a:p>
        </p:txBody>
      </p:sp>
      <p:sp>
        <p:nvSpPr>
          <p:cNvPr id="28677" name="Date Placeholder 4"/>
          <p:cNvSpPr>
            <a:spLocks noGrp="1"/>
          </p:cNvSpPr>
          <p:nvPr>
            <p:ph type="dt" sz="half" idx="2"/>
          </p:nvPr>
        </p:nvSpPr>
        <p:spPr>
          <a:xfrm>
            <a:off x="4610910" y="6271196"/>
            <a:ext cx="2133600" cy="155235"/>
          </a:xfrm>
          <a:noFill/>
        </p:spPr>
        <p:txBody>
          <a:bodyPr/>
          <a:lstStyle/>
          <a:p>
            <a:fld id="{753EE697-B241-41CA-8D4F-8EC1340428A1}" type="datetime1">
              <a:rPr lang="en-US" smtClean="0"/>
              <a:pPr/>
              <a:t>1/20/2011</a:t>
            </a:fld>
            <a:endParaRPr lang="en-US"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smtClean="0"/>
              <a:t>© 2010 Brocade Communications Systems, Inc.</a:t>
            </a:r>
            <a:endParaRPr lang="en-US"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6</a:t>
            </a:fld>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89750" y="1312883"/>
            <a:ext cx="8291112" cy="4548187"/>
          </a:xfrm>
        </p:spPr>
        <p:txBody>
          <a:bodyPr>
            <a:normAutofit/>
          </a:bodyPr>
          <a:lstStyle/>
          <a:p>
            <a:pPr>
              <a:defRPr/>
            </a:pPr>
            <a:r>
              <a:rPr lang="en-GB" dirty="0" smtClean="0"/>
              <a:t>Three test rigs set up in QA labs to try to replicate outstanding LAG issue. Holidays cancelled over Christmas for a large number of Engineering staff to carry out testing. At this time none of the measures taken by Engineering have resulted in the issue being replicated.</a:t>
            </a:r>
          </a:p>
          <a:p>
            <a:pPr>
              <a:defRPr/>
            </a:pPr>
            <a:r>
              <a:rPr lang="en-GB" dirty="0" smtClean="0"/>
              <a:t>Additional </a:t>
            </a:r>
            <a:r>
              <a:rPr lang="en-GB" dirty="0" smtClean="0"/>
              <a:t>bugs also found by </a:t>
            </a:r>
            <a:r>
              <a:rPr lang="en-GB" dirty="0" smtClean="0"/>
              <a:t>Engineering </a:t>
            </a:r>
            <a:r>
              <a:rPr lang="en-GB" dirty="0" smtClean="0"/>
              <a:t>as part of the replication testing.</a:t>
            </a:r>
          </a:p>
          <a:p>
            <a:pPr>
              <a:defRPr/>
            </a:pPr>
            <a:r>
              <a:rPr lang="en-GB" dirty="0" smtClean="0"/>
              <a:t>Daily update calls with customer by Critical Account Manager, Engineering and </a:t>
            </a:r>
            <a:r>
              <a:rPr lang="en-GB" dirty="0" smtClean="0"/>
              <a:t>A</a:t>
            </a:r>
            <a:r>
              <a:rPr lang="en-GB" dirty="0" smtClean="0"/>
              <a:t>ccount </a:t>
            </a:r>
            <a:r>
              <a:rPr lang="en-GB" dirty="0" smtClean="0"/>
              <a:t>T</a:t>
            </a:r>
            <a:r>
              <a:rPr lang="en-GB" dirty="0" smtClean="0"/>
              <a:t>eam</a:t>
            </a:r>
            <a:r>
              <a:rPr lang="en-GB" dirty="0" smtClean="0"/>
              <a:t>.</a:t>
            </a:r>
          </a:p>
          <a:p>
            <a:pPr lvl="1">
              <a:defRPr/>
            </a:pPr>
            <a:endParaRPr lang="en-GB"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Rectification Measures</a:t>
            </a:r>
            <a:endParaRPr lang="en-US" dirty="0"/>
          </a:p>
        </p:txBody>
      </p:sp>
      <p:sp>
        <p:nvSpPr>
          <p:cNvPr id="28677" name="Date Placeholder 4"/>
          <p:cNvSpPr>
            <a:spLocks noGrp="1"/>
          </p:cNvSpPr>
          <p:nvPr>
            <p:ph type="dt" sz="half" idx="2"/>
          </p:nvPr>
        </p:nvSpPr>
        <p:spPr>
          <a:xfrm>
            <a:off x="4610910" y="6271196"/>
            <a:ext cx="2133600" cy="155235"/>
          </a:xfrm>
          <a:noFill/>
        </p:spPr>
        <p:txBody>
          <a:bodyPr/>
          <a:lstStyle/>
          <a:p>
            <a:fld id="{753EE697-B241-41CA-8D4F-8EC1340428A1}" type="datetime1">
              <a:rPr lang="en-US" smtClean="0"/>
              <a:pPr/>
              <a:t>1/20/2011</a:t>
            </a:fld>
            <a:endParaRPr lang="en-US"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smtClean="0"/>
              <a:t>© 2010 Brocade Communications Systems, Inc.</a:t>
            </a:r>
            <a:endParaRPr lang="en-US"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7</a:t>
            </a:fld>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30374" y="227194"/>
            <a:ext cx="8080375" cy="560153"/>
          </a:xfrm>
        </p:spPr>
        <p:txBody>
          <a:bodyPr/>
          <a:lstStyle/>
          <a:p>
            <a:r>
              <a:rPr lang="en-GB" dirty="0" smtClean="0"/>
              <a:t>LINX Update</a:t>
            </a:r>
            <a:endParaRPr lang="en-US" sz="2000" dirty="0" smtClean="0"/>
          </a:p>
        </p:txBody>
      </p:sp>
      <p:sp>
        <p:nvSpPr>
          <p:cNvPr id="34819" name="Content Placeholder 2"/>
          <p:cNvSpPr>
            <a:spLocks noGrp="1"/>
          </p:cNvSpPr>
          <p:nvPr>
            <p:ph idx="1"/>
          </p:nvPr>
        </p:nvSpPr>
        <p:spPr>
          <a:xfrm>
            <a:off x="389749" y="1312883"/>
            <a:ext cx="8350489" cy="4548187"/>
          </a:xfrm>
        </p:spPr>
        <p:txBody>
          <a:bodyPr>
            <a:normAutofit lnSpcReduction="10000"/>
          </a:bodyPr>
          <a:lstStyle/>
          <a:p>
            <a:pPr>
              <a:defRPr/>
            </a:pPr>
            <a:r>
              <a:rPr lang="en-GB" sz="2600" dirty="0" smtClean="0"/>
              <a:t>Comprehensive plan put together for carrying out live analysis  on misbehaving LAG port to try to get to the underlying issue. Scheduled Sunday night through Monday morning UK time.</a:t>
            </a:r>
            <a:endParaRPr lang="en-GB" sz="2200" dirty="0" smtClean="0"/>
          </a:p>
          <a:p>
            <a:pPr>
              <a:defRPr/>
            </a:pPr>
            <a:r>
              <a:rPr lang="en-GB" sz="2600" dirty="0" smtClean="0"/>
              <a:t>It is anticipated that 5.0.0e will incorporate all the fixes for bugs found so far. If work on Sunday allows Brocade to replicate outstanding LAG issue a fix for this will also be incl</a:t>
            </a:r>
            <a:r>
              <a:rPr lang="en-GB" dirty="0" smtClean="0"/>
              <a:t>uded in 5.0.0e. If not discussions to be held with LINX on moving forward with code QA and release without this fix to cure all other issues encountered during the last 3 months. </a:t>
            </a:r>
            <a:endParaRPr lang="en-GB" dirty="0" smtClean="0"/>
          </a:p>
          <a:p>
            <a:pPr>
              <a:defRPr/>
            </a:pPr>
            <a:r>
              <a:rPr lang="en-GB" dirty="0" smtClean="0"/>
              <a:t>Examining ‘Plan B’ options.</a:t>
            </a:r>
            <a:endParaRPr lang="en-GB" dirty="0" smtClean="0"/>
          </a:p>
          <a:p>
            <a:pPr lvl="1">
              <a:defRPr/>
            </a:pPr>
            <a:endParaRPr lang="en-GB" dirty="0" smtClean="0"/>
          </a:p>
        </p:txBody>
      </p:sp>
      <p:sp>
        <p:nvSpPr>
          <p:cNvPr id="64" name="Text Placeholder 63"/>
          <p:cNvSpPr>
            <a:spLocks noGrp="1"/>
          </p:cNvSpPr>
          <p:nvPr>
            <p:ph type="body" idx="10"/>
          </p:nvPr>
        </p:nvSpPr>
        <p:spPr>
          <a:xfrm>
            <a:off x="392479" y="764792"/>
            <a:ext cx="8077645" cy="413959"/>
          </a:xfrm>
        </p:spPr>
        <p:txBody>
          <a:bodyPr/>
          <a:lstStyle/>
          <a:p>
            <a:r>
              <a:rPr lang="en-GB" dirty="0" smtClean="0"/>
              <a:t>Moving Forward</a:t>
            </a:r>
            <a:endParaRPr lang="en-US" dirty="0"/>
          </a:p>
        </p:txBody>
      </p:sp>
      <p:sp>
        <p:nvSpPr>
          <p:cNvPr id="28677" name="Date Placeholder 4"/>
          <p:cNvSpPr>
            <a:spLocks noGrp="1"/>
          </p:cNvSpPr>
          <p:nvPr>
            <p:ph type="dt" sz="half" idx="2"/>
          </p:nvPr>
        </p:nvSpPr>
        <p:spPr>
          <a:xfrm>
            <a:off x="4587159" y="6235570"/>
            <a:ext cx="2133600" cy="155235"/>
          </a:xfrm>
          <a:noFill/>
        </p:spPr>
        <p:txBody>
          <a:bodyPr/>
          <a:lstStyle/>
          <a:p>
            <a:fld id="{753EE697-B241-41CA-8D4F-8EC1340428A1}" type="datetime1">
              <a:rPr lang="en-US" smtClean="0"/>
              <a:pPr/>
              <a:t>1/20/2011</a:t>
            </a:fld>
            <a:endParaRPr lang="en-US" smtClean="0"/>
          </a:p>
        </p:txBody>
      </p:sp>
      <p:sp>
        <p:nvSpPr>
          <p:cNvPr id="28676" name="Footer Placeholder 3"/>
          <p:cNvSpPr>
            <a:spLocks noGrp="1"/>
          </p:cNvSpPr>
          <p:nvPr>
            <p:ph type="ftr" sz="quarter" idx="3"/>
          </p:nvPr>
        </p:nvSpPr>
        <p:spPr>
          <a:xfrm>
            <a:off x="504791" y="6271196"/>
            <a:ext cx="4021972" cy="155235"/>
          </a:xfrm>
          <a:noFill/>
        </p:spPr>
        <p:txBody>
          <a:bodyPr/>
          <a:lstStyle/>
          <a:p>
            <a:r>
              <a:rPr lang="en-GB" smtClean="0"/>
              <a:t>© 2010 Brocade Communications Systems, Inc.</a:t>
            </a:r>
            <a:endParaRPr lang="en-US" smtClean="0"/>
          </a:p>
        </p:txBody>
      </p:sp>
      <p:cxnSp>
        <p:nvCxnSpPr>
          <p:cNvPr id="28689" name="Straight Connector 17"/>
          <p:cNvCxnSpPr>
            <a:cxnSpLocks noChangeShapeType="1"/>
          </p:cNvCxnSpPr>
          <p:nvPr/>
        </p:nvCxnSpPr>
        <p:spPr bwMode="auto">
          <a:xfrm rot="16200000" flipV="1">
            <a:off x="8765398" y="5297926"/>
            <a:ext cx="533400" cy="0"/>
          </a:xfrm>
          <a:prstGeom prst="line">
            <a:avLst/>
          </a:prstGeom>
          <a:noFill/>
          <a:ln w="12700" algn="ctr">
            <a:solidFill>
              <a:schemeClr val="accent1"/>
            </a:solidFill>
            <a:round/>
            <a:headEnd/>
            <a:tailEnd/>
          </a:ln>
        </p:spPr>
      </p:cxnSp>
      <p:sp>
        <p:nvSpPr>
          <p:cNvPr id="30" name="Slide Number Placeholder 29"/>
          <p:cNvSpPr>
            <a:spLocks noGrp="1"/>
          </p:cNvSpPr>
          <p:nvPr>
            <p:ph type="sldNum" sz="quarter" idx="4"/>
          </p:nvPr>
        </p:nvSpPr>
        <p:spPr>
          <a:xfrm>
            <a:off x="8149638" y="6279371"/>
            <a:ext cx="246061" cy="155233"/>
          </a:xfrm>
        </p:spPr>
        <p:txBody>
          <a:bodyPr/>
          <a:lstStyle/>
          <a:p>
            <a:fld id="{7BCC8D0D-EAEC-449D-9161-023DFF90F2E2}" type="slidenum">
              <a:rPr lang="en-US" smtClean="0"/>
              <a:pPr/>
              <a:t>8</a:t>
            </a:fld>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itle 29"/>
          <p:cNvSpPr>
            <a:spLocks noGrp="1"/>
          </p:cNvSpPr>
          <p:nvPr>
            <p:ph type="title"/>
          </p:nvPr>
        </p:nvSpPr>
        <p:spPr>
          <a:xfrm>
            <a:off x="3200399" y="3690411"/>
            <a:ext cx="5230813" cy="564257"/>
          </a:xfrm>
        </p:spPr>
        <p:txBody>
          <a:bodyPr/>
          <a:lstStyle/>
          <a:p>
            <a:r>
              <a:rPr lang="en-US" dirty="0" smtClean="0"/>
              <a:t>Thank You</a:t>
            </a:r>
            <a:endParaRPr lang="en-US" dirty="0"/>
          </a:p>
        </p:txBody>
      </p:sp>
      <p:pic>
        <p:nvPicPr>
          <p:cNvPr id="12" name="Picture Placeholder 11" descr="Title_01_bridge.jpg"/>
          <p:cNvPicPr>
            <a:picLocks noGrp="1" noChangeAspect="1"/>
          </p:cNvPicPr>
          <p:nvPr>
            <p:ph type="pic" sz="quarter" idx="10"/>
          </p:nvPr>
        </p:nvPicPr>
        <p:blipFill>
          <a:blip r:embed="rId3" cstate="screen"/>
          <a:srcRect l="-20" r="-20"/>
          <a:stretch>
            <a:fillRect/>
          </a:stretch>
        </p:blipFill>
        <p:spPr/>
      </p:pic>
      <p:sp>
        <p:nvSpPr>
          <p:cNvPr id="6" name="Footer Placeholder 13"/>
          <p:cNvSpPr>
            <a:spLocks noGrp="1"/>
          </p:cNvSpPr>
          <p:nvPr>
            <p:ph type="ftr" sz="quarter" idx="3"/>
          </p:nvPr>
        </p:nvSpPr>
        <p:spPr/>
        <p:txBody>
          <a:bodyPr/>
          <a:lstStyle/>
          <a:p>
            <a:r>
              <a:rPr lang="en-US" smtClean="0"/>
              <a:t>© 2010 Brocade Communications Systems, Inc. Company Proprietary Information</a:t>
            </a:r>
            <a:endParaRPr lang="en-US" dirty="0"/>
          </a:p>
        </p:txBody>
      </p:sp>
      <p:sp>
        <p:nvSpPr>
          <p:cNvPr id="7" name="Slide Number Placeholder 6"/>
          <p:cNvSpPr>
            <a:spLocks noGrp="1"/>
          </p:cNvSpPr>
          <p:nvPr>
            <p:ph type="sldNum" sz="quarter" idx="4"/>
          </p:nvPr>
        </p:nvSpPr>
        <p:spPr/>
        <p:txBody>
          <a:bodyPr/>
          <a:lstStyle/>
          <a:p>
            <a:fld id="{79CF367C-B231-4DF2-94EA-B3CF91805A15}" type="slidenum">
              <a:rPr lang="en-US" smtClean="0"/>
              <a:pPr/>
              <a:t>9</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rocade_2010_Theme">
  <a:themeElements>
    <a:clrScheme name="Brocade_2010 palette">
      <a:dk1>
        <a:sysClr val="windowText" lastClr="000000"/>
      </a:dk1>
      <a:lt1>
        <a:sysClr val="window" lastClr="FFFFFF"/>
      </a:lt1>
      <a:dk2>
        <a:srgbClr val="8C8C8C"/>
      </a:dk2>
      <a:lt2>
        <a:srgbClr val="FF0000"/>
      </a:lt2>
      <a:accent1>
        <a:srgbClr val="BEBEBE"/>
      </a:accent1>
      <a:accent2>
        <a:srgbClr val="4084A4"/>
      </a:accent2>
      <a:accent3>
        <a:srgbClr val="4D698F"/>
      </a:accent3>
      <a:accent4>
        <a:srgbClr val="6D9442"/>
      </a:accent4>
      <a:accent5>
        <a:srgbClr val="D7B63A"/>
      </a:accent5>
      <a:accent6>
        <a:srgbClr val="D8832D"/>
      </a:accent6>
      <a:hlink>
        <a:srgbClr val="4084A4"/>
      </a:hlink>
      <a:folHlink>
        <a:srgbClr val="8C8C8C"/>
      </a:folHlink>
    </a:clrScheme>
    <a:fontScheme name="Brocade Template 2009">
      <a:majorFont>
        <a:latin typeface="Franklin Gothic Demi"/>
        <a:ea typeface=""/>
        <a:cs typeface=""/>
      </a:majorFont>
      <a:minorFont>
        <a:latin typeface="Franklin Gothic Book"/>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19050" algn="ctr">
          <a:noFill/>
          <a:miter lim="800000"/>
          <a:headEnd/>
          <a:tailEnd/>
        </a:ln>
      </a:spPr>
      <a:bodyPr wrap="none" anchor="ctr"/>
      <a:lstStyle>
        <a:defPPr>
          <a:defRPr dirty="0"/>
        </a:defPPr>
      </a:lstStyle>
    </a:spDef>
    <a:lnDef>
      <a:spPr>
        <a:ln w="190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auto">
        <a:noFill/>
        <a:ln w="19050" algn="ctr">
          <a:noFill/>
          <a:miter lim="800000"/>
          <a:headEnd/>
          <a:tailEnd/>
        </a:ln>
      </a:spPr>
      <a:bodyPr lIns="0" tIns="0" rIns="0" bIns="0"/>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Brocade_2010 palette">
      <a:dk1>
        <a:sysClr val="windowText" lastClr="000000"/>
      </a:dk1>
      <a:lt1>
        <a:sysClr val="window" lastClr="FFFFFF"/>
      </a:lt1>
      <a:dk2>
        <a:srgbClr val="8C8C8C"/>
      </a:dk2>
      <a:lt2>
        <a:srgbClr val="FF0000"/>
      </a:lt2>
      <a:accent1>
        <a:srgbClr val="BEBEBE"/>
      </a:accent1>
      <a:accent2>
        <a:srgbClr val="4084A4"/>
      </a:accent2>
      <a:accent3>
        <a:srgbClr val="4D698F"/>
      </a:accent3>
      <a:accent4>
        <a:srgbClr val="6D9442"/>
      </a:accent4>
      <a:accent5>
        <a:srgbClr val="D7B63A"/>
      </a:accent5>
      <a:accent6>
        <a:srgbClr val="D8832D"/>
      </a:accent6>
      <a:hlink>
        <a:srgbClr val="4084A4"/>
      </a:hlink>
      <a:folHlink>
        <a:srgbClr val="8C8C8C"/>
      </a:folHlink>
    </a:clrScheme>
    <a:fontScheme name="Brocade">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rocade_2010 palette">
      <a:dk1>
        <a:sysClr val="windowText" lastClr="000000"/>
      </a:dk1>
      <a:lt1>
        <a:sysClr val="window" lastClr="FFFFFF"/>
      </a:lt1>
      <a:dk2>
        <a:srgbClr val="8C8C8C"/>
      </a:dk2>
      <a:lt2>
        <a:srgbClr val="FF0000"/>
      </a:lt2>
      <a:accent1>
        <a:srgbClr val="BEBEBE"/>
      </a:accent1>
      <a:accent2>
        <a:srgbClr val="4084A4"/>
      </a:accent2>
      <a:accent3>
        <a:srgbClr val="4D698F"/>
      </a:accent3>
      <a:accent4>
        <a:srgbClr val="6D9442"/>
      </a:accent4>
      <a:accent5>
        <a:srgbClr val="D7B63A"/>
      </a:accent5>
      <a:accent6>
        <a:srgbClr val="D8832D"/>
      </a:accent6>
      <a:hlink>
        <a:srgbClr val="4084A4"/>
      </a:hlink>
      <a:folHlink>
        <a:srgbClr val="8C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A14911B48774479A82B2951BC827B7" ma:contentTypeVersion="0" ma:contentTypeDescription="Create a new document." ma:contentTypeScope="" ma:versionID="928c2a7d157c44cced4e9230d4734a25">
  <xsd:schema xmlns:xsd="http://www.w3.org/2001/XMLSchema" xmlns:p="http://schemas.microsoft.com/office/2006/metadata/properties" xmlns:ns2="ba7a924a-dc12-449b-8cce-1106c14d3d4a" targetNamespace="http://schemas.microsoft.com/office/2006/metadata/properties" ma:root="true" ma:fieldsID="475569b317672926b2d18d604f6a0230" ns2:_="">
    <xsd:import namespace="ba7a924a-dc12-449b-8cce-1106c14d3d4a"/>
    <xsd:element name="properties">
      <xsd:complexType>
        <xsd:sequence>
          <xsd:element name="documentManagement">
            <xsd:complexType>
              <xsd:all>
                <xsd:element ref="ns2:Archive" minOccurs="0"/>
              </xsd:all>
            </xsd:complexType>
          </xsd:element>
        </xsd:sequence>
      </xsd:complexType>
    </xsd:element>
  </xsd:schema>
  <xsd:schema xmlns:xsd="http://www.w3.org/2001/XMLSchema" xmlns:dms="http://schemas.microsoft.com/office/2006/documentManagement/types" targetNamespace="ba7a924a-dc12-449b-8cce-1106c14d3d4a" elementFormDefault="qualified">
    <xsd:import namespace="http://schemas.microsoft.com/office/2006/documentManagement/types"/>
    <xsd:element name="Archive" ma:index="8" nillable="true" ma:displayName="Archive" ma:default="0" ma:description="If this option is selected, the item will be archived and may no longer be visible to the general users"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Ite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Archive xmlns="ba7a924a-dc12-449b-8cce-1106c14d3d4a">false</Archiv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825619-530E-46F3-A1D6-BFDEF9A271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7a924a-dc12-449b-8cce-1106c14d3d4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18CE738-794F-4BEF-BF26-6748B9CD1B27}">
  <ds:schemaRefs>
    <ds:schemaRef ds:uri="http://schemas.microsoft.com/office/2006/metadata/properties"/>
    <ds:schemaRef ds:uri="ba7a924a-dc12-449b-8cce-1106c14d3d4a"/>
  </ds:schemaRefs>
</ds:datastoreItem>
</file>

<file path=customXml/itemProps3.xml><?xml version="1.0" encoding="utf-8"?>
<ds:datastoreItem xmlns:ds="http://schemas.openxmlformats.org/officeDocument/2006/customXml" ds:itemID="{47268045-9BED-4059-89C1-728142FEE6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32299</TotalTime>
  <Words>1090</Words>
  <Application>Microsoft Office PowerPoint</Application>
  <PresentationFormat>On-screen Show (4:3)</PresentationFormat>
  <Paragraphs>99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Brocade_2010_Theme</vt:lpstr>
      <vt:lpstr>BROCADE Overview UKNOF PRESENTATION</vt:lpstr>
      <vt:lpstr>Legal Disclaimer</vt:lpstr>
      <vt:lpstr>LINX Update</vt:lpstr>
      <vt:lpstr>LINX Update</vt:lpstr>
      <vt:lpstr>LINX Update</vt:lpstr>
      <vt:lpstr>LINX Update</vt:lpstr>
      <vt:lpstr>LINX Update</vt:lpstr>
      <vt:lpstr>LINX Update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1_2_VCS_for_Sales</dc:title>
  <dc:creator>Creative Services</dc:creator>
  <cp:lastModifiedBy>brcditadm</cp:lastModifiedBy>
  <cp:revision>1004</cp:revision>
  <dcterms:created xsi:type="dcterms:W3CDTF">2009-12-07T20:24:13Z</dcterms:created>
  <dcterms:modified xsi:type="dcterms:W3CDTF">2011-01-20T15:33:51Z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0x010100BAA14911B48774479A82B2951BC827B7</vt:lpwstr>
  </property>
  <property fmtid="{D5CDD505-2E9C-101B-9397-08002B2CF9AE}" pid="3" name="Description0">
    <vt:lpwstr>Corporate Presentation Template updated March 2010. Updated sub-bullet color for improved readability. New horizontal bar chart added.</vt:lpwstr>
  </property>
  <property fmtid="{D5CDD505-2E9C-101B-9397-08002B2CF9AE}" pid="4" name="Document Type">
    <vt:lpwstr>Marketing Template</vt:lpwstr>
  </property>
  <property fmtid="{D5CDD505-2E9C-101B-9397-08002B2CF9AE}" pid="5" name="Use">
    <vt:lpwstr>Template</vt:lpwstr>
  </property>
  <property fmtid="{D5CDD505-2E9C-101B-9397-08002B2CF9AE}" pid="6" name="Use For">
    <vt:lpwstr>Presentation</vt:lpwstr>
  </property>
</Properties>
</file>